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1" r:id="rId6"/>
    <p:sldId id="302" r:id="rId7"/>
    <p:sldId id="260" r:id="rId8"/>
    <p:sldId id="261" r:id="rId9"/>
    <p:sldId id="285" r:id="rId10"/>
    <p:sldId id="262" r:id="rId11"/>
    <p:sldId id="286" r:id="rId12"/>
    <p:sldId id="287" r:id="rId13"/>
    <p:sldId id="303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9" r:id="rId35"/>
    <p:sldId id="320" r:id="rId36"/>
    <p:sldId id="312" r:id="rId37"/>
    <p:sldId id="313" r:id="rId38"/>
    <p:sldId id="322" r:id="rId39"/>
    <p:sldId id="317" r:id="rId40"/>
    <p:sldId id="314" r:id="rId41"/>
    <p:sldId id="315" r:id="rId42"/>
    <p:sldId id="316" r:id="rId43"/>
    <p:sldId id="318" r:id="rId44"/>
    <p:sldId id="321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A91F27A-0129-4DFC-A0DC-8D06E97EDF0D}">
          <p14:sldIdLst>
            <p14:sldId id="256"/>
            <p14:sldId id="257"/>
          </p14:sldIdLst>
        </p14:section>
        <p14:section name="mnist" id="{CD4D77CD-9D36-4194-AFCB-8D6B079B8BEB}">
          <p14:sldIdLst>
            <p14:sldId id="258"/>
            <p14:sldId id="259"/>
            <p14:sldId id="301"/>
            <p14:sldId id="302"/>
          </p14:sldIdLst>
        </p14:section>
        <p14:section name="convolution" id="{B9C53575-D374-4050-A5FD-661026D0C726}">
          <p14:sldIdLst>
            <p14:sldId id="260"/>
            <p14:sldId id="261"/>
            <p14:sldId id="285"/>
            <p14:sldId id="262"/>
            <p14:sldId id="286"/>
            <p14:sldId id="287"/>
            <p14:sldId id="303"/>
          </p14:sldIdLst>
        </p14:section>
        <p14:section name="pooling" id="{98D7FF2E-0CE7-47C7-A5C6-4A7EAF5170E2}">
          <p14:sldIdLst>
            <p14:sldId id="288"/>
            <p14:sldId id="289"/>
          </p14:sldIdLst>
        </p14:section>
        <p14:section name="flatten" id="{464CAC3F-623B-40FA-8539-A3E676B47128}">
          <p14:sldIdLst>
            <p14:sldId id="290"/>
            <p14:sldId id="291"/>
          </p14:sldIdLst>
        </p14:section>
        <p14:section name="full connected layer" id="{D442F213-F2E1-412D-A5C2-9DD844D4E769}">
          <p14:sldIdLst>
            <p14:sldId id="292"/>
          </p14:sldIdLst>
        </p14:section>
        <p14:section name="Activation function" id="{55D47D09-E159-4980-B4B5-E566F67F78DC}">
          <p14:sldIdLst>
            <p14:sldId id="293"/>
            <p14:sldId id="294"/>
            <p14:sldId id="304"/>
          </p14:sldIdLst>
        </p14:section>
        <p14:section name="loss function" id="{63112DE0-900C-43DA-BA9A-534A14182260}">
          <p14:sldIdLst>
            <p14:sldId id="295"/>
            <p14:sldId id="296"/>
          </p14:sldIdLst>
        </p14:section>
        <p14:section name="Optimizer" id="{E55D5420-219E-4862-B61A-F634DE215108}">
          <p14:sldIdLst>
            <p14:sldId id="297"/>
            <p14:sldId id="298"/>
            <p14:sldId id="299"/>
            <p14:sldId id="305"/>
          </p14:sldIdLst>
        </p14:section>
        <p14:section name="Install pytorch(GPU)" id="{52824FCE-874F-4DCA-8583-7FE7A6A12368}">
          <p14:sldIdLst>
            <p14:sldId id="306"/>
            <p14:sldId id="307"/>
            <p14:sldId id="308"/>
            <p14:sldId id="309"/>
            <p14:sldId id="310"/>
            <p14:sldId id="311"/>
            <p14:sldId id="319"/>
            <p14:sldId id="320"/>
          </p14:sldIdLst>
        </p14:section>
        <p14:section name="DL project strcture" id="{7B7615E8-5114-4314-9DB5-91F86C46FDE8}">
          <p14:sldIdLst>
            <p14:sldId id="312"/>
            <p14:sldId id="313"/>
            <p14:sldId id="322"/>
            <p14:sldId id="317"/>
            <p14:sldId id="314"/>
            <p14:sldId id="315"/>
            <p14:sldId id="316"/>
            <p14:sldId id="318"/>
            <p14:sldId id="32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DCE86-45A1-4E6C-8E5C-4F058BF8DE09}" v="23" dt="2021-09-26T16:12:40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鄧立昌" userId="884567c4-1def-48e8-bb46-fc09b0aed8df" providerId="ADAL" clId="{DFEDCE86-45A1-4E6C-8E5C-4F058BF8DE09}"/>
    <pc:docChg chg="undo custSel addSld modSld modSection">
      <pc:chgData name="鄧立昌" userId="884567c4-1def-48e8-bb46-fc09b0aed8df" providerId="ADAL" clId="{DFEDCE86-45A1-4E6C-8E5C-4F058BF8DE09}" dt="2021-09-17T16:17:58.771" v="343" actId="1076"/>
      <pc:docMkLst>
        <pc:docMk/>
      </pc:docMkLst>
      <pc:sldChg chg="addSp delSp modSp mod">
        <pc:chgData name="鄧立昌" userId="884567c4-1def-48e8-bb46-fc09b0aed8df" providerId="ADAL" clId="{DFEDCE86-45A1-4E6C-8E5C-4F058BF8DE09}" dt="2021-09-17T15:54:32.418" v="143" actId="1076"/>
        <pc:sldMkLst>
          <pc:docMk/>
          <pc:sldMk cId="4085199258" sldId="259"/>
        </pc:sldMkLst>
        <pc:spChg chg="add mod">
          <ac:chgData name="鄧立昌" userId="884567c4-1def-48e8-bb46-fc09b0aed8df" providerId="ADAL" clId="{DFEDCE86-45A1-4E6C-8E5C-4F058BF8DE09}" dt="2021-09-17T15:54:32.418" v="143" actId="1076"/>
          <ac:spMkLst>
            <pc:docMk/>
            <pc:sldMk cId="4085199258" sldId="259"/>
            <ac:spMk id="8" creationId="{F3BD4DFB-6B0F-43A9-B55F-AF3B6DCBC2C0}"/>
          </ac:spMkLst>
        </pc:spChg>
        <pc:picChg chg="del">
          <ac:chgData name="鄧立昌" userId="884567c4-1def-48e8-bb46-fc09b0aed8df" providerId="ADAL" clId="{DFEDCE86-45A1-4E6C-8E5C-4F058BF8DE09}" dt="2021-09-17T15:46:25.066" v="0" actId="478"/>
          <ac:picMkLst>
            <pc:docMk/>
            <pc:sldMk cId="4085199258" sldId="259"/>
            <ac:picMk id="5" creationId="{7364CB7F-A97D-44DB-81CB-0928C26A0424}"/>
          </ac:picMkLst>
        </pc:picChg>
        <pc:picChg chg="add mod">
          <ac:chgData name="鄧立昌" userId="884567c4-1def-48e8-bb46-fc09b0aed8df" providerId="ADAL" clId="{DFEDCE86-45A1-4E6C-8E5C-4F058BF8DE09}" dt="2021-09-17T15:53:30.406" v="119" actId="1076"/>
          <ac:picMkLst>
            <pc:docMk/>
            <pc:sldMk cId="4085199258" sldId="259"/>
            <ac:picMk id="7" creationId="{0A57C309-4D65-42A4-835A-704F0A11B71A}"/>
          </ac:picMkLst>
        </pc:picChg>
      </pc:sldChg>
      <pc:sldChg chg="addSp modSp mod">
        <pc:chgData name="鄧立昌" userId="884567c4-1def-48e8-bb46-fc09b0aed8df" providerId="ADAL" clId="{DFEDCE86-45A1-4E6C-8E5C-4F058BF8DE09}" dt="2021-09-17T16:05:53.546" v="312" actId="1076"/>
        <pc:sldMkLst>
          <pc:docMk/>
          <pc:sldMk cId="343452869" sldId="289"/>
        </pc:sldMkLst>
        <pc:picChg chg="add mod">
          <ac:chgData name="鄧立昌" userId="884567c4-1def-48e8-bb46-fc09b0aed8df" providerId="ADAL" clId="{DFEDCE86-45A1-4E6C-8E5C-4F058BF8DE09}" dt="2021-09-17T16:05:53.546" v="312" actId="1076"/>
          <ac:picMkLst>
            <pc:docMk/>
            <pc:sldMk cId="343452869" sldId="289"/>
            <ac:picMk id="6" creationId="{63F379AA-8BA0-4986-B60D-296F797574B0}"/>
          </ac:picMkLst>
        </pc:picChg>
        <pc:picChg chg="add mod">
          <ac:chgData name="鄧立昌" userId="884567c4-1def-48e8-bb46-fc09b0aed8df" providerId="ADAL" clId="{DFEDCE86-45A1-4E6C-8E5C-4F058BF8DE09}" dt="2021-09-17T16:05:52.653" v="311" actId="1076"/>
          <ac:picMkLst>
            <pc:docMk/>
            <pc:sldMk cId="343452869" sldId="289"/>
            <ac:picMk id="8" creationId="{E6334E50-7D8F-4D16-AD2D-90AAB479DDDC}"/>
          </ac:picMkLst>
        </pc:picChg>
      </pc:sldChg>
      <pc:sldChg chg="modSp mod">
        <pc:chgData name="鄧立昌" userId="884567c4-1def-48e8-bb46-fc09b0aed8df" providerId="ADAL" clId="{DFEDCE86-45A1-4E6C-8E5C-4F058BF8DE09}" dt="2021-09-17T15:49:42.890" v="89" actId="1076"/>
        <pc:sldMkLst>
          <pc:docMk/>
          <pc:sldMk cId="2754769794" sldId="293"/>
        </pc:sldMkLst>
        <pc:spChg chg="mod">
          <ac:chgData name="鄧立昌" userId="884567c4-1def-48e8-bb46-fc09b0aed8df" providerId="ADAL" clId="{DFEDCE86-45A1-4E6C-8E5C-4F058BF8DE09}" dt="2021-09-17T15:49:34.196" v="86" actId="1076"/>
          <ac:spMkLst>
            <pc:docMk/>
            <pc:sldMk cId="2754769794" sldId="293"/>
            <ac:spMk id="5" creationId="{DF618A5B-95B5-4FF5-9502-99ADA6292E31}"/>
          </ac:spMkLst>
        </pc:spChg>
        <pc:spChg chg="mod">
          <ac:chgData name="鄧立昌" userId="884567c4-1def-48e8-bb46-fc09b0aed8df" providerId="ADAL" clId="{DFEDCE86-45A1-4E6C-8E5C-4F058BF8DE09}" dt="2021-09-17T15:49:29.217" v="85" actId="1076"/>
          <ac:spMkLst>
            <pc:docMk/>
            <pc:sldMk cId="2754769794" sldId="293"/>
            <ac:spMk id="7" creationId="{4E346281-6E4D-4501-8384-DCB9BC78A565}"/>
          </ac:spMkLst>
        </pc:spChg>
        <pc:picChg chg="mod">
          <ac:chgData name="鄧立昌" userId="884567c4-1def-48e8-bb46-fc09b0aed8df" providerId="ADAL" clId="{DFEDCE86-45A1-4E6C-8E5C-4F058BF8DE09}" dt="2021-09-17T15:49:40.655" v="88" actId="1076"/>
          <ac:picMkLst>
            <pc:docMk/>
            <pc:sldMk cId="2754769794" sldId="293"/>
            <ac:picMk id="4" creationId="{09D8F912-052D-4F47-B702-FDA80EE002F2}"/>
          </ac:picMkLst>
        </pc:picChg>
        <pc:picChg chg="mod">
          <ac:chgData name="鄧立昌" userId="884567c4-1def-48e8-bb46-fc09b0aed8df" providerId="ADAL" clId="{DFEDCE86-45A1-4E6C-8E5C-4F058BF8DE09}" dt="2021-09-17T15:49:23.623" v="84" actId="1035"/>
          <ac:picMkLst>
            <pc:docMk/>
            <pc:sldMk cId="2754769794" sldId="293"/>
            <ac:picMk id="6" creationId="{632E3F59-1FD9-4903-9D9A-35AA68D0E30E}"/>
          </ac:picMkLst>
        </pc:picChg>
        <pc:picChg chg="mod">
          <ac:chgData name="鄧立昌" userId="884567c4-1def-48e8-bb46-fc09b0aed8df" providerId="ADAL" clId="{DFEDCE86-45A1-4E6C-8E5C-4F058BF8DE09}" dt="2021-09-17T15:49:38.026" v="87" actId="1076"/>
          <ac:picMkLst>
            <pc:docMk/>
            <pc:sldMk cId="2754769794" sldId="293"/>
            <ac:picMk id="8" creationId="{90EABB82-CC1E-46FD-B646-EB2848C84F1D}"/>
          </ac:picMkLst>
        </pc:picChg>
        <pc:picChg chg="mod">
          <ac:chgData name="鄧立昌" userId="884567c4-1def-48e8-bb46-fc09b0aed8df" providerId="ADAL" clId="{DFEDCE86-45A1-4E6C-8E5C-4F058BF8DE09}" dt="2021-09-17T15:49:42.890" v="89" actId="1076"/>
          <ac:picMkLst>
            <pc:docMk/>
            <pc:sldMk cId="2754769794" sldId="293"/>
            <ac:picMk id="9" creationId="{5336DD6F-7A8B-4445-83A8-6A5BCCF11252}"/>
          </ac:picMkLst>
        </pc:picChg>
      </pc:sldChg>
      <pc:sldChg chg="addSp delSp modSp mod">
        <pc:chgData name="鄧立昌" userId="884567c4-1def-48e8-bb46-fc09b0aed8df" providerId="ADAL" clId="{DFEDCE86-45A1-4E6C-8E5C-4F058BF8DE09}" dt="2021-09-17T16:06:44.932" v="316" actId="1076"/>
        <pc:sldMkLst>
          <pc:docMk/>
          <pc:sldMk cId="3216449935" sldId="294"/>
        </pc:sldMkLst>
        <pc:spChg chg="del">
          <ac:chgData name="鄧立昌" userId="884567c4-1def-48e8-bb46-fc09b0aed8df" providerId="ADAL" clId="{DFEDCE86-45A1-4E6C-8E5C-4F058BF8DE09}" dt="2021-09-17T15:48:07.358" v="15" actId="478"/>
          <ac:spMkLst>
            <pc:docMk/>
            <pc:sldMk cId="3216449935" sldId="294"/>
            <ac:spMk id="10" creationId="{A2CB6169-A513-4B00-B21A-30EBA05752E4}"/>
          </ac:spMkLst>
        </pc:spChg>
        <pc:spChg chg="mod">
          <ac:chgData name="鄧立昌" userId="884567c4-1def-48e8-bb46-fc09b0aed8df" providerId="ADAL" clId="{DFEDCE86-45A1-4E6C-8E5C-4F058BF8DE09}" dt="2021-09-17T15:48:26.682" v="56" actId="1076"/>
          <ac:spMkLst>
            <pc:docMk/>
            <pc:sldMk cId="3216449935" sldId="294"/>
            <ac:spMk id="11" creationId="{5FE241DA-A7BD-4CAD-B5D5-7CC0D4575617}"/>
          </ac:spMkLst>
        </pc:spChg>
        <pc:picChg chg="del">
          <ac:chgData name="鄧立昌" userId="884567c4-1def-48e8-bb46-fc09b0aed8df" providerId="ADAL" clId="{DFEDCE86-45A1-4E6C-8E5C-4F058BF8DE09}" dt="2021-09-17T15:48:07.358" v="15" actId="478"/>
          <ac:picMkLst>
            <pc:docMk/>
            <pc:sldMk cId="3216449935" sldId="294"/>
            <ac:picMk id="9" creationId="{BC4A1A46-7852-4AAA-B1B8-64D2E4043822}"/>
          </ac:picMkLst>
        </pc:picChg>
        <pc:picChg chg="mod">
          <ac:chgData name="鄧立昌" userId="884567c4-1def-48e8-bb46-fc09b0aed8df" providerId="ADAL" clId="{DFEDCE86-45A1-4E6C-8E5C-4F058BF8DE09}" dt="2021-09-17T15:48:28.666" v="57" actId="1076"/>
          <ac:picMkLst>
            <pc:docMk/>
            <pc:sldMk cId="3216449935" sldId="294"/>
            <ac:picMk id="12" creationId="{74462A95-3DBD-4E1D-8BFC-D97774BC3B3A}"/>
          </ac:picMkLst>
        </pc:picChg>
        <pc:picChg chg="del">
          <ac:chgData name="鄧立昌" userId="884567c4-1def-48e8-bb46-fc09b0aed8df" providerId="ADAL" clId="{DFEDCE86-45A1-4E6C-8E5C-4F058BF8DE09}" dt="2021-09-17T15:47:50.510" v="10" actId="478"/>
          <ac:picMkLst>
            <pc:docMk/>
            <pc:sldMk cId="3216449935" sldId="294"/>
            <ac:picMk id="13" creationId="{659242E2-F42D-49A0-A31E-C3F6AFA3BDA5}"/>
          </ac:picMkLst>
        </pc:picChg>
        <pc:picChg chg="add mod">
          <ac:chgData name="鄧立昌" userId="884567c4-1def-48e8-bb46-fc09b0aed8df" providerId="ADAL" clId="{DFEDCE86-45A1-4E6C-8E5C-4F058BF8DE09}" dt="2021-09-17T16:06:44.932" v="316" actId="1076"/>
          <ac:picMkLst>
            <pc:docMk/>
            <pc:sldMk cId="3216449935" sldId="294"/>
            <ac:picMk id="1026" creationId="{F1A4A88D-3980-4E37-B45E-20C1DF15A7B0}"/>
          </ac:picMkLst>
        </pc:picChg>
      </pc:sldChg>
      <pc:sldChg chg="modSp mod">
        <pc:chgData name="鄧立昌" userId="884567c4-1def-48e8-bb46-fc09b0aed8df" providerId="ADAL" clId="{DFEDCE86-45A1-4E6C-8E5C-4F058BF8DE09}" dt="2021-09-17T16:04:40.867" v="299" actId="1037"/>
        <pc:sldMkLst>
          <pc:docMk/>
          <pc:sldMk cId="3432105493" sldId="296"/>
        </pc:sldMkLst>
        <pc:spChg chg="mod">
          <ac:chgData name="鄧立昌" userId="884567c4-1def-48e8-bb46-fc09b0aed8df" providerId="ADAL" clId="{DFEDCE86-45A1-4E6C-8E5C-4F058BF8DE09}" dt="2021-09-17T16:04:40.867" v="299" actId="1037"/>
          <ac:spMkLst>
            <pc:docMk/>
            <pc:sldMk cId="3432105493" sldId="296"/>
            <ac:spMk id="6" creationId="{E7C9A62E-C257-4619-92F0-FADDE17FFA66}"/>
          </ac:spMkLst>
        </pc:spChg>
        <pc:spChg chg="mod">
          <ac:chgData name="鄧立昌" userId="884567c4-1def-48e8-bb46-fc09b0aed8df" providerId="ADAL" clId="{DFEDCE86-45A1-4E6C-8E5C-4F058BF8DE09}" dt="2021-09-17T16:04:38.689" v="290" actId="1038"/>
          <ac:spMkLst>
            <pc:docMk/>
            <pc:sldMk cId="3432105493" sldId="296"/>
            <ac:spMk id="7" creationId="{99D2B0B8-E4B5-4443-BE9B-D345D4C464E2}"/>
          </ac:spMkLst>
        </pc:spChg>
        <pc:picChg chg="mod">
          <ac:chgData name="鄧立昌" userId="884567c4-1def-48e8-bb46-fc09b0aed8df" providerId="ADAL" clId="{DFEDCE86-45A1-4E6C-8E5C-4F058BF8DE09}" dt="2021-09-17T16:04:40.867" v="299" actId="1037"/>
          <ac:picMkLst>
            <pc:docMk/>
            <pc:sldMk cId="3432105493" sldId="296"/>
            <ac:picMk id="4" creationId="{79E1E90D-4A3F-463B-92C3-F28F20C06FFE}"/>
          </ac:picMkLst>
        </pc:picChg>
        <pc:picChg chg="mod">
          <ac:chgData name="鄧立昌" userId="884567c4-1def-48e8-bb46-fc09b0aed8df" providerId="ADAL" clId="{DFEDCE86-45A1-4E6C-8E5C-4F058BF8DE09}" dt="2021-09-17T16:04:38.689" v="290" actId="1038"/>
          <ac:picMkLst>
            <pc:docMk/>
            <pc:sldMk cId="3432105493" sldId="296"/>
            <ac:picMk id="5" creationId="{700390E4-A31A-4101-A032-A510F98FF8D8}"/>
          </ac:picMkLst>
        </pc:picChg>
      </pc:sldChg>
      <pc:sldChg chg="addSp modSp mod">
        <pc:chgData name="鄧立昌" userId="884567c4-1def-48e8-bb46-fc09b0aed8df" providerId="ADAL" clId="{DFEDCE86-45A1-4E6C-8E5C-4F058BF8DE09}" dt="2021-09-17T16:03:53.244" v="226" actId="20577"/>
        <pc:sldMkLst>
          <pc:docMk/>
          <pc:sldMk cId="368626220" sldId="299"/>
        </pc:sldMkLst>
        <pc:spChg chg="add mod">
          <ac:chgData name="鄧立昌" userId="884567c4-1def-48e8-bb46-fc09b0aed8df" providerId="ADAL" clId="{DFEDCE86-45A1-4E6C-8E5C-4F058BF8DE09}" dt="2021-09-17T16:03:53.244" v="226" actId="20577"/>
          <ac:spMkLst>
            <pc:docMk/>
            <pc:sldMk cId="368626220" sldId="299"/>
            <ac:spMk id="7" creationId="{EEB212E9-22CD-4019-A374-14845A92544E}"/>
          </ac:spMkLst>
        </pc:spChg>
      </pc:sldChg>
      <pc:sldChg chg="addSp modSp mod">
        <pc:chgData name="鄧立昌" userId="884567c4-1def-48e8-bb46-fc09b0aed8df" providerId="ADAL" clId="{DFEDCE86-45A1-4E6C-8E5C-4F058BF8DE09}" dt="2021-09-17T15:55:17.721" v="148" actId="1076"/>
        <pc:sldMkLst>
          <pc:docMk/>
          <pc:sldMk cId="3119187639" sldId="302"/>
        </pc:sldMkLst>
        <pc:picChg chg="add mod">
          <ac:chgData name="鄧立昌" userId="884567c4-1def-48e8-bb46-fc09b0aed8df" providerId="ADAL" clId="{DFEDCE86-45A1-4E6C-8E5C-4F058BF8DE09}" dt="2021-09-17T15:55:17.721" v="148" actId="1076"/>
          <ac:picMkLst>
            <pc:docMk/>
            <pc:sldMk cId="3119187639" sldId="302"/>
            <ac:picMk id="3" creationId="{03AB2BB0-0EB4-4F59-B60D-238F755FB89A}"/>
          </ac:picMkLst>
        </pc:picChg>
        <pc:picChg chg="mod">
          <ac:chgData name="鄧立昌" userId="884567c4-1def-48e8-bb46-fc09b0aed8df" providerId="ADAL" clId="{DFEDCE86-45A1-4E6C-8E5C-4F058BF8DE09}" dt="2021-09-17T15:55:05.778" v="145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modSp">
        <pc:chgData name="鄧立昌" userId="884567c4-1def-48e8-bb46-fc09b0aed8df" providerId="ADAL" clId="{DFEDCE86-45A1-4E6C-8E5C-4F058BF8DE09}" dt="2021-09-17T16:05:56.062" v="313" actId="1076"/>
        <pc:sldMkLst>
          <pc:docMk/>
          <pc:sldMk cId="326959088" sldId="303"/>
        </pc:sldMkLst>
        <pc:picChg chg="mod">
          <ac:chgData name="鄧立昌" userId="884567c4-1def-48e8-bb46-fc09b0aed8df" providerId="ADAL" clId="{DFEDCE86-45A1-4E6C-8E5C-4F058BF8DE09}" dt="2021-09-17T16:05:56.062" v="313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modSp new mod">
        <pc:chgData name="鄧立昌" userId="884567c4-1def-48e8-bb46-fc09b0aed8df" providerId="ADAL" clId="{DFEDCE86-45A1-4E6C-8E5C-4F058BF8DE09}" dt="2021-09-17T16:07:06.913" v="339" actId="1076"/>
        <pc:sldMkLst>
          <pc:docMk/>
          <pc:sldMk cId="1269149775" sldId="304"/>
        </pc:sldMkLst>
        <pc:spChg chg="mod">
          <ac:chgData name="鄧立昌" userId="884567c4-1def-48e8-bb46-fc09b0aed8df" providerId="ADAL" clId="{DFEDCE86-45A1-4E6C-8E5C-4F058BF8DE09}" dt="2021-09-17T15:47:28.099" v="9"/>
          <ac:spMkLst>
            <pc:docMk/>
            <pc:sldMk cId="1269149775" sldId="304"/>
            <ac:spMk id="2" creationId="{29E01AFF-8BE4-4EA0-9594-61592F893313}"/>
          </ac:spMkLst>
        </pc:spChg>
        <pc:spChg chg="add mod">
          <ac:chgData name="鄧立昌" userId="884567c4-1def-48e8-bb46-fc09b0aed8df" providerId="ADAL" clId="{DFEDCE86-45A1-4E6C-8E5C-4F058BF8DE09}" dt="2021-09-17T16:07:06.913" v="339" actId="1076"/>
          <ac:spMkLst>
            <pc:docMk/>
            <pc:sldMk cId="1269149775" sldId="304"/>
            <ac:spMk id="6" creationId="{8BAD9047-547F-4449-84E7-F1C9E3BC6D9E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9" creationId="{52D8D4BC-518E-4A50-81B2-07A935C3B970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10" creationId="{15DF8E67-5BFF-478C-8F0A-E10BDB1E5F5D}"/>
          </ac:spMkLst>
        </pc:spChg>
        <pc:picChg chg="add mod">
          <ac:chgData name="鄧立昌" userId="884567c4-1def-48e8-bb46-fc09b0aed8df" providerId="ADAL" clId="{DFEDCE86-45A1-4E6C-8E5C-4F058BF8DE09}" dt="2021-09-17T16:07:03.412" v="338" actId="1038"/>
          <ac:picMkLst>
            <pc:docMk/>
            <pc:sldMk cId="1269149775" sldId="304"/>
            <ac:picMk id="5" creationId="{3C7B1830-460E-4897-A369-0AA064982020}"/>
          </ac:picMkLst>
        </pc:picChg>
        <pc:picChg chg="add mod">
          <ac:chgData name="鄧立昌" userId="884567c4-1def-48e8-bb46-fc09b0aed8df" providerId="ADAL" clId="{DFEDCE86-45A1-4E6C-8E5C-4F058BF8DE09}" dt="2021-09-17T16:06:53.355" v="317" actId="1076"/>
          <ac:picMkLst>
            <pc:docMk/>
            <pc:sldMk cId="1269149775" sldId="304"/>
            <ac:picMk id="7" creationId="{D6D71DE4-3203-48B8-A0A7-96CC4321AA8A}"/>
          </ac:picMkLst>
        </pc:picChg>
        <pc:picChg chg="add mod">
          <ac:chgData name="鄧立昌" userId="884567c4-1def-48e8-bb46-fc09b0aed8df" providerId="ADAL" clId="{DFEDCE86-45A1-4E6C-8E5C-4F058BF8DE09}" dt="2021-09-17T15:51:00.767" v="112" actId="1076"/>
          <ac:picMkLst>
            <pc:docMk/>
            <pc:sldMk cId="1269149775" sldId="304"/>
            <ac:picMk id="8" creationId="{0349C7BC-41D8-443B-A2DC-982168BF54F4}"/>
          </ac:picMkLst>
        </pc:picChg>
      </pc:sldChg>
      <pc:sldChg chg="addSp modSp new mod">
        <pc:chgData name="鄧立昌" userId="884567c4-1def-48e8-bb46-fc09b0aed8df" providerId="ADAL" clId="{DFEDCE86-45A1-4E6C-8E5C-4F058BF8DE09}" dt="2021-09-17T16:17:58.771" v="343" actId="1076"/>
        <pc:sldMkLst>
          <pc:docMk/>
          <pc:sldMk cId="319471356" sldId="305"/>
        </pc:sldMkLst>
        <pc:spChg chg="mod">
          <ac:chgData name="鄧立昌" userId="884567c4-1def-48e8-bb46-fc09b0aed8df" providerId="ADAL" clId="{DFEDCE86-45A1-4E6C-8E5C-4F058BF8DE09}" dt="2021-09-17T15:58:49.565" v="184" actId="20577"/>
          <ac:spMkLst>
            <pc:docMk/>
            <pc:sldMk cId="319471356" sldId="305"/>
            <ac:spMk id="2" creationId="{B7CFCAEB-F051-4AFD-BE80-AB14C4F9A7C4}"/>
          </ac:spMkLst>
        </pc:spChg>
        <pc:spChg chg="mod">
          <ac:chgData name="鄧立昌" userId="884567c4-1def-48e8-bb46-fc09b0aed8df" providerId="ADAL" clId="{DFEDCE86-45A1-4E6C-8E5C-4F058BF8DE09}" dt="2021-09-17T15:59:24.373" v="186" actId="20577"/>
          <ac:spMkLst>
            <pc:docMk/>
            <pc:sldMk cId="319471356" sldId="305"/>
            <ac:spMk id="3" creationId="{7C0F7924-7817-4F56-97F8-3A3A0D13A295}"/>
          </ac:spMkLst>
        </pc:spChg>
        <pc:picChg chg="add mod">
          <ac:chgData name="鄧立昌" userId="884567c4-1def-48e8-bb46-fc09b0aed8df" providerId="ADAL" clId="{DFEDCE86-45A1-4E6C-8E5C-4F058BF8DE09}" dt="2021-09-17T16:17:58.771" v="343" actId="1076"/>
          <ac:picMkLst>
            <pc:docMk/>
            <pc:sldMk cId="319471356" sldId="305"/>
            <ac:picMk id="6" creationId="{CD465AD6-19FE-4EFF-ADEF-5623A969B0F7}"/>
          </ac:picMkLst>
        </pc:picChg>
      </pc:sldChg>
    </pc:docChg>
  </pc:docChgLst>
  <pc:docChgLst>
    <pc:chgData name="鄧立昌 TENG,LI-CHANG" userId="884567c4-1def-48e8-bb46-fc09b0aed8df" providerId="ADAL" clId="{DFEDCE86-45A1-4E6C-8E5C-4F058BF8DE09}"/>
    <pc:docChg chg="undo custSel addSld modSld addSection modSection">
      <pc:chgData name="鄧立昌 TENG,LI-CHANG" userId="884567c4-1def-48e8-bb46-fc09b0aed8df" providerId="ADAL" clId="{DFEDCE86-45A1-4E6C-8E5C-4F058BF8DE09}" dt="2021-09-26T16:07:16.957" v="1659" actId="20577"/>
      <pc:docMkLst>
        <pc:docMk/>
      </pc:docMkLst>
      <pc:sldChg chg="addSp modSp mod modClrScheme chgLayout">
        <pc:chgData name="鄧立昌 TENG,LI-CHANG" userId="884567c4-1def-48e8-bb46-fc09b0aed8df" providerId="ADAL" clId="{DFEDCE86-45A1-4E6C-8E5C-4F058BF8DE09}" dt="2021-09-26T15:47:44.425" v="1294" actId="20577"/>
        <pc:sldMkLst>
          <pc:docMk/>
          <pc:sldMk cId="2904518962" sldId="257"/>
        </pc:sldMkLst>
        <pc:spChg chg="mod ord">
          <ac:chgData name="鄧立昌 TENG,LI-CHANG" userId="884567c4-1def-48e8-bb46-fc09b0aed8df" providerId="ADAL" clId="{DFEDCE86-45A1-4E6C-8E5C-4F058BF8DE09}" dt="2021-09-26T15:47:07.740" v="1273" actId="700"/>
          <ac:spMkLst>
            <pc:docMk/>
            <pc:sldMk cId="2904518962" sldId="257"/>
            <ac:spMk id="2" creationId="{5DD0C4CB-8CF8-4818-9A5E-2C88AE84E902}"/>
          </ac:spMkLst>
        </pc:spChg>
        <pc:spChg chg="mod ord">
          <ac:chgData name="鄧立昌 TENG,LI-CHANG" userId="884567c4-1def-48e8-bb46-fc09b0aed8df" providerId="ADAL" clId="{DFEDCE86-45A1-4E6C-8E5C-4F058BF8DE09}" dt="2021-09-26T15:47:41.658" v="1290" actId="21"/>
          <ac:spMkLst>
            <pc:docMk/>
            <pc:sldMk cId="2904518962" sldId="257"/>
            <ac:spMk id="3" creationId="{E0622FE4-D5B2-4F6A-B769-C4C7395D2ED9}"/>
          </ac:spMkLst>
        </pc:spChg>
        <pc:spChg chg="mod ord">
          <ac:chgData name="鄧立昌 TENG,LI-CHANG" userId="884567c4-1def-48e8-bb46-fc09b0aed8df" providerId="ADAL" clId="{DFEDCE86-45A1-4E6C-8E5C-4F058BF8DE09}" dt="2021-09-26T15:47:07.740" v="1273" actId="700"/>
          <ac:spMkLst>
            <pc:docMk/>
            <pc:sldMk cId="2904518962" sldId="257"/>
            <ac:spMk id="4" creationId="{44D9ED21-8FB0-4AA1-97D9-7C0AFE7F8C41}"/>
          </ac:spMkLst>
        </pc:spChg>
        <pc:spChg chg="add mod ord">
          <ac:chgData name="鄧立昌 TENG,LI-CHANG" userId="884567c4-1def-48e8-bb46-fc09b0aed8df" providerId="ADAL" clId="{DFEDCE86-45A1-4E6C-8E5C-4F058BF8DE09}" dt="2021-09-26T15:47:44.425" v="1294" actId="20577"/>
          <ac:spMkLst>
            <pc:docMk/>
            <pc:sldMk cId="2904518962" sldId="257"/>
            <ac:spMk id="5" creationId="{A853C8FA-8BCC-4F6E-AFA6-64F6EF805B7C}"/>
          </ac:spMkLst>
        </pc:spChg>
      </pc:sldChg>
      <pc:sldChg chg="modSp mod">
        <pc:chgData name="鄧立昌 TENG,LI-CHANG" userId="884567c4-1def-48e8-bb46-fc09b0aed8df" providerId="ADAL" clId="{DFEDCE86-45A1-4E6C-8E5C-4F058BF8DE09}" dt="2021-09-26T16:07:16.957" v="1659" actId="20577"/>
        <pc:sldMkLst>
          <pc:docMk/>
          <pc:sldMk cId="319471356" sldId="305"/>
        </pc:sldMkLst>
        <pc:spChg chg="mod">
          <ac:chgData name="鄧立昌 TENG,LI-CHANG" userId="884567c4-1def-48e8-bb46-fc09b0aed8df" providerId="ADAL" clId="{DFEDCE86-45A1-4E6C-8E5C-4F058BF8DE09}" dt="2021-09-26T16:07:16.957" v="1659" actId="20577"/>
          <ac:spMkLst>
            <pc:docMk/>
            <pc:sldMk cId="319471356" sldId="305"/>
            <ac:spMk id="3" creationId="{7C0F7924-7817-4F56-97F8-3A3A0D13A295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21:39.736" v="724" actId="20577"/>
        <pc:sldMkLst>
          <pc:docMk/>
          <pc:sldMk cId="2881816369" sldId="306"/>
        </pc:sldMkLst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2" creationId="{9B9CB8DA-D159-454B-9766-5514CD5D845C}"/>
          </ac:spMkLst>
        </pc:spChg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3" creationId="{4415BC1A-A024-4211-AD4B-DA13FE30AFB7}"/>
          </ac:spMkLst>
        </pc:spChg>
        <pc:spChg chg="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4" creationId="{B35A5B99-1352-4E76-9C6A-BCB8F55A5E40}"/>
          </ac:spMkLst>
        </pc:spChg>
        <pc:spChg chg="add mod ord">
          <ac:chgData name="鄧立昌 TENG,LI-CHANG" userId="884567c4-1def-48e8-bb46-fc09b0aed8df" providerId="ADAL" clId="{DFEDCE86-45A1-4E6C-8E5C-4F058BF8DE09}" dt="2021-09-26T13:21:39.736" v="724" actId="20577"/>
          <ac:spMkLst>
            <pc:docMk/>
            <pc:sldMk cId="2881816369" sldId="306"/>
            <ac:spMk id="5" creationId="{86049362-D491-437F-9FAC-87C057E54B90}"/>
          </ac:spMkLst>
        </pc:spChg>
        <pc:spChg chg="add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6" creationId="{3344C787-91DA-440E-A242-9F62557AEFAF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07:03.021" v="115" actId="20577"/>
        <pc:sldMkLst>
          <pc:docMk/>
          <pc:sldMk cId="1129625113" sldId="307"/>
        </pc:sldMkLst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2" creationId="{DB848FB4-5FB7-4A9A-BA7F-065E06A2E9BB}"/>
          </ac:spMkLst>
        </pc:spChg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3" creationId="{384D4191-3FCC-495B-A225-B02947D5D86B}"/>
          </ac:spMkLst>
        </pc:spChg>
        <pc:spChg chg="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4" creationId="{FD1DDA19-2FB1-485B-BF9E-BFEB615716E0}"/>
          </ac:spMkLst>
        </pc:spChg>
        <pc:spChg chg="add mod ord">
          <ac:chgData name="鄧立昌 TENG,LI-CHANG" userId="884567c4-1def-48e8-bb46-fc09b0aed8df" providerId="ADAL" clId="{DFEDCE86-45A1-4E6C-8E5C-4F058BF8DE09}" dt="2021-09-26T13:06:13.075" v="21" actId="5793"/>
          <ac:spMkLst>
            <pc:docMk/>
            <pc:sldMk cId="1129625113" sldId="307"/>
            <ac:spMk id="5" creationId="{4089C768-E488-448D-B680-78BB81E3C216}"/>
          </ac:spMkLst>
        </pc:spChg>
        <pc:spChg chg="add mod ord">
          <ac:chgData name="鄧立昌 TENG,LI-CHANG" userId="884567c4-1def-48e8-bb46-fc09b0aed8df" providerId="ADAL" clId="{DFEDCE86-45A1-4E6C-8E5C-4F058BF8DE09}" dt="2021-09-26T13:07:03.021" v="115" actId="20577"/>
          <ac:spMkLst>
            <pc:docMk/>
            <pc:sldMk cId="1129625113" sldId="307"/>
            <ac:spMk id="6" creationId="{0C8A4EFE-ED4D-4C91-B7F1-6B62BA70D529}"/>
          </ac:spMkLst>
        </pc:spChg>
        <pc:picChg chg="add mod">
          <ac:chgData name="鄧立昌 TENG,LI-CHANG" userId="884567c4-1def-48e8-bb46-fc09b0aed8df" providerId="ADAL" clId="{DFEDCE86-45A1-4E6C-8E5C-4F058BF8DE09}" dt="2021-09-26T13:06:38.729" v="27" actId="1076"/>
          <ac:picMkLst>
            <pc:docMk/>
            <pc:sldMk cId="1129625113" sldId="307"/>
            <ac:picMk id="8" creationId="{14503F85-B04B-410E-B898-ED311665C2E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3:07.195" v="183" actId="20577"/>
        <pc:sldMkLst>
          <pc:docMk/>
          <pc:sldMk cId="914643030" sldId="308"/>
        </pc:sldMkLst>
        <pc:spChg chg="mod">
          <ac:chgData name="鄧立昌 TENG,LI-CHANG" userId="884567c4-1def-48e8-bb46-fc09b0aed8df" providerId="ADAL" clId="{DFEDCE86-45A1-4E6C-8E5C-4F058BF8DE09}" dt="2021-09-26T13:09:35.713" v="123" actId="20577"/>
          <ac:spMkLst>
            <pc:docMk/>
            <pc:sldMk cId="914643030" sldId="308"/>
            <ac:spMk id="2" creationId="{4E6C4457-24DA-4E75-9BD6-3A4E43B7057C}"/>
          </ac:spMkLst>
        </pc:spChg>
        <pc:spChg chg="mod">
          <ac:chgData name="鄧立昌 TENG,LI-CHANG" userId="884567c4-1def-48e8-bb46-fc09b0aed8df" providerId="ADAL" clId="{DFEDCE86-45A1-4E6C-8E5C-4F058BF8DE09}" dt="2021-09-26T13:13:07.195" v="183" actId="20577"/>
          <ac:spMkLst>
            <pc:docMk/>
            <pc:sldMk cId="914643030" sldId="308"/>
            <ac:spMk id="3" creationId="{2DC7BDB2-BD2E-4816-B0B1-012890C389EE}"/>
          </ac:spMkLst>
        </pc:spChg>
        <pc:picChg chg="add mod">
          <ac:chgData name="鄧立昌 TENG,LI-CHANG" userId="884567c4-1def-48e8-bb46-fc09b0aed8df" providerId="ADAL" clId="{DFEDCE86-45A1-4E6C-8E5C-4F058BF8DE09}" dt="2021-09-26T13:12:56.657" v="141" actId="1076"/>
          <ac:picMkLst>
            <pc:docMk/>
            <pc:sldMk cId="914643030" sldId="308"/>
            <ac:picMk id="6" creationId="{A2CCD1B5-426B-4173-953A-5EAE1843F69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4:38.019" v="276" actId="1076"/>
        <pc:sldMkLst>
          <pc:docMk/>
          <pc:sldMk cId="2781915853" sldId="309"/>
        </pc:sldMkLst>
        <pc:spChg chg="mod">
          <ac:chgData name="鄧立昌 TENG,LI-CHANG" userId="884567c4-1def-48e8-bb46-fc09b0aed8df" providerId="ADAL" clId="{DFEDCE86-45A1-4E6C-8E5C-4F058BF8DE09}" dt="2021-09-26T13:13:35.328" v="201" actId="20577"/>
          <ac:spMkLst>
            <pc:docMk/>
            <pc:sldMk cId="2781915853" sldId="309"/>
            <ac:spMk id="2" creationId="{0BB4914A-D75F-4523-AE4B-7FC607D92CA0}"/>
          </ac:spMkLst>
        </pc:spChg>
        <pc:spChg chg="mod">
          <ac:chgData name="鄧立昌 TENG,LI-CHANG" userId="884567c4-1def-48e8-bb46-fc09b0aed8df" providerId="ADAL" clId="{DFEDCE86-45A1-4E6C-8E5C-4F058BF8DE09}" dt="2021-09-26T13:14:33.371" v="273" actId="20577"/>
          <ac:spMkLst>
            <pc:docMk/>
            <pc:sldMk cId="2781915853" sldId="309"/>
            <ac:spMk id="3" creationId="{58FFD98D-9C98-4653-8502-7762DE471019}"/>
          </ac:spMkLst>
        </pc:spChg>
        <pc:picChg chg="add mod">
          <ac:chgData name="鄧立昌 TENG,LI-CHANG" userId="884567c4-1def-48e8-bb46-fc09b0aed8df" providerId="ADAL" clId="{DFEDCE86-45A1-4E6C-8E5C-4F058BF8DE09}" dt="2021-09-26T13:14:38.019" v="276" actId="1076"/>
          <ac:picMkLst>
            <pc:docMk/>
            <pc:sldMk cId="2781915853" sldId="309"/>
            <ac:picMk id="6" creationId="{31F6CF81-B28D-4E0F-80BA-F8840F261E01}"/>
          </ac:picMkLst>
        </pc:picChg>
      </pc:sldChg>
      <pc:sldChg chg="modSp new mod">
        <pc:chgData name="鄧立昌 TENG,LI-CHANG" userId="884567c4-1def-48e8-bb46-fc09b0aed8df" providerId="ADAL" clId="{DFEDCE86-45A1-4E6C-8E5C-4F058BF8DE09}" dt="2021-09-26T13:18:19.739" v="479" actId="20577"/>
        <pc:sldMkLst>
          <pc:docMk/>
          <pc:sldMk cId="1477364766" sldId="310"/>
        </pc:sldMkLst>
        <pc:spChg chg="mod">
          <ac:chgData name="鄧立昌 TENG,LI-CHANG" userId="884567c4-1def-48e8-bb46-fc09b0aed8df" providerId="ADAL" clId="{DFEDCE86-45A1-4E6C-8E5C-4F058BF8DE09}" dt="2021-09-26T13:16:09.785" v="288" actId="20577"/>
          <ac:spMkLst>
            <pc:docMk/>
            <pc:sldMk cId="1477364766" sldId="310"/>
            <ac:spMk id="2" creationId="{F170CB9F-473E-4204-8DEC-2C47DA2FA900}"/>
          </ac:spMkLst>
        </pc:spChg>
        <pc:spChg chg="mod">
          <ac:chgData name="鄧立昌 TENG,LI-CHANG" userId="884567c4-1def-48e8-bb46-fc09b0aed8df" providerId="ADAL" clId="{DFEDCE86-45A1-4E6C-8E5C-4F058BF8DE09}" dt="2021-09-26T13:18:19.739" v="479" actId="20577"/>
          <ac:spMkLst>
            <pc:docMk/>
            <pc:sldMk cId="1477364766" sldId="310"/>
            <ac:spMk id="3" creationId="{9BC2BD23-B037-4E6C-890F-45B9FC2959BF}"/>
          </ac:spMkLst>
        </pc:spChg>
      </pc:sldChg>
      <pc:sldChg chg="addSp modSp new mod">
        <pc:chgData name="鄧立昌 TENG,LI-CHANG" userId="884567c4-1def-48e8-bb46-fc09b0aed8df" providerId="ADAL" clId="{DFEDCE86-45A1-4E6C-8E5C-4F058BF8DE09}" dt="2021-09-26T13:21:19.003" v="697" actId="1076"/>
        <pc:sldMkLst>
          <pc:docMk/>
          <pc:sldMk cId="1571190110" sldId="311"/>
        </pc:sldMkLst>
        <pc:spChg chg="mod">
          <ac:chgData name="鄧立昌 TENG,LI-CHANG" userId="884567c4-1def-48e8-bb46-fc09b0aed8df" providerId="ADAL" clId="{DFEDCE86-45A1-4E6C-8E5C-4F058BF8DE09}" dt="2021-09-26T13:18:33.169" v="496" actId="20577"/>
          <ac:spMkLst>
            <pc:docMk/>
            <pc:sldMk cId="1571190110" sldId="311"/>
            <ac:spMk id="2" creationId="{994B275F-DA19-4835-B32C-7AA019C653B4}"/>
          </ac:spMkLst>
        </pc:spChg>
        <pc:spChg chg="mod">
          <ac:chgData name="鄧立昌 TENG,LI-CHANG" userId="884567c4-1def-48e8-bb46-fc09b0aed8df" providerId="ADAL" clId="{DFEDCE86-45A1-4E6C-8E5C-4F058BF8DE09}" dt="2021-09-26T13:19:33.010" v="675" actId="20577"/>
          <ac:spMkLst>
            <pc:docMk/>
            <pc:sldMk cId="1571190110" sldId="311"/>
            <ac:spMk id="3" creationId="{A242CC79-B4FC-40E1-B529-6329596E0B56}"/>
          </ac:spMkLst>
        </pc:spChg>
        <pc:spChg chg="add mod">
          <ac:chgData name="鄧立昌 TENG,LI-CHANG" userId="884567c4-1def-48e8-bb46-fc09b0aed8df" providerId="ADAL" clId="{DFEDCE86-45A1-4E6C-8E5C-4F058BF8DE09}" dt="2021-09-26T13:21:19.003" v="697" actId="1076"/>
          <ac:spMkLst>
            <pc:docMk/>
            <pc:sldMk cId="1571190110" sldId="311"/>
            <ac:spMk id="7" creationId="{D6DA8E32-643B-4F3D-A433-844B5D4CA75F}"/>
          </ac:spMkLst>
        </pc:spChg>
        <pc:picChg chg="add mod">
          <ac:chgData name="鄧立昌 TENG,LI-CHANG" userId="884567c4-1def-48e8-bb46-fc09b0aed8df" providerId="ADAL" clId="{DFEDCE86-45A1-4E6C-8E5C-4F058BF8DE09}" dt="2021-09-26T13:21:16.506" v="696" actId="1076"/>
          <ac:picMkLst>
            <pc:docMk/>
            <pc:sldMk cId="1571190110" sldId="311"/>
            <ac:picMk id="6" creationId="{AF4ACFA5-9CA2-42A7-94EE-9DE6E107B305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23:23.449" v="778" actId="20577"/>
        <pc:sldMkLst>
          <pc:docMk/>
          <pc:sldMk cId="472968009" sldId="312"/>
        </pc:sldMkLst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2" creationId="{5F141590-A687-4489-A3C2-CB473F37F84D}"/>
          </ac:spMkLst>
        </pc:spChg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3" creationId="{B20305AD-3A13-4BCE-A766-313CD47A77BB}"/>
          </ac:spMkLst>
        </pc:spChg>
        <pc:spChg chg="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4" creationId="{915AEEE5-06B2-474B-A659-22C6727508E4}"/>
          </ac:spMkLst>
        </pc:spChg>
        <pc:spChg chg="add mod ord">
          <ac:chgData name="鄧立昌 TENG,LI-CHANG" userId="884567c4-1def-48e8-bb46-fc09b0aed8df" providerId="ADAL" clId="{DFEDCE86-45A1-4E6C-8E5C-4F058BF8DE09}" dt="2021-09-26T13:23:23.449" v="778" actId="20577"/>
          <ac:spMkLst>
            <pc:docMk/>
            <pc:sldMk cId="472968009" sldId="312"/>
            <ac:spMk id="5" creationId="{61E810BF-B488-41FE-9284-1151A0BBC19E}"/>
          </ac:spMkLst>
        </pc:spChg>
        <pc:spChg chg="add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6" creationId="{52BFF5DA-FA57-47A9-BFF2-1EE3385DE755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27:12.300" v="798" actId="1076"/>
        <pc:sldMkLst>
          <pc:docMk/>
          <pc:sldMk cId="1339570616" sldId="313"/>
        </pc:sldMkLst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2" creationId="{D370EE7B-D17C-4412-BFFE-5AF275556BEB}"/>
          </ac:spMkLst>
        </pc:spChg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3" creationId="{DD8063B6-4A15-4259-861D-17888A980F0B}"/>
          </ac:spMkLst>
        </pc:spChg>
        <pc:spChg chg="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4" creationId="{73EEE453-C5F5-4F45-BCD8-474C314DF25C}"/>
          </ac:spMkLst>
        </pc:spChg>
        <pc:spChg chg="add mod ord">
          <ac:chgData name="鄧立昌 TENG,LI-CHANG" userId="884567c4-1def-48e8-bb46-fc09b0aed8df" providerId="ADAL" clId="{DFEDCE86-45A1-4E6C-8E5C-4F058BF8DE09}" dt="2021-09-26T13:24:54.571" v="783"/>
          <ac:spMkLst>
            <pc:docMk/>
            <pc:sldMk cId="1339570616" sldId="313"/>
            <ac:spMk id="5" creationId="{A912035D-A97B-4257-B5CF-CAAD7A283C96}"/>
          </ac:spMkLst>
        </pc:spChg>
        <pc:spChg chg="add mod ord">
          <ac:chgData name="鄧立昌 TENG,LI-CHANG" userId="884567c4-1def-48e8-bb46-fc09b0aed8df" providerId="ADAL" clId="{DFEDCE86-45A1-4E6C-8E5C-4F058BF8DE09}" dt="2021-09-26T13:24:56.962" v="784" actId="20577"/>
          <ac:spMkLst>
            <pc:docMk/>
            <pc:sldMk cId="1339570616" sldId="313"/>
            <ac:spMk id="6" creationId="{7B51033B-70D8-4772-A292-41F0AC15E392}"/>
          </ac:spMkLst>
        </pc:spChg>
        <pc:picChg chg="add mod">
          <ac:chgData name="鄧立昌 TENG,LI-CHANG" userId="884567c4-1def-48e8-bb46-fc09b0aed8df" providerId="ADAL" clId="{DFEDCE86-45A1-4E6C-8E5C-4F058BF8DE09}" dt="2021-09-26T13:27:11.148" v="797" actId="1076"/>
          <ac:picMkLst>
            <pc:docMk/>
            <pc:sldMk cId="1339570616" sldId="313"/>
            <ac:picMk id="8" creationId="{05CDE093-4914-4142-8298-A69D82F02DAD}"/>
          </ac:picMkLst>
        </pc:picChg>
        <pc:picChg chg="add mod">
          <ac:chgData name="鄧立昌 TENG,LI-CHANG" userId="884567c4-1def-48e8-bb46-fc09b0aed8df" providerId="ADAL" clId="{DFEDCE86-45A1-4E6C-8E5C-4F058BF8DE09}" dt="2021-09-26T13:27:12.300" v="798" actId="1076"/>
          <ac:picMkLst>
            <pc:docMk/>
            <pc:sldMk cId="1339570616" sldId="313"/>
            <ac:picMk id="10" creationId="{65CA75D8-22A7-4935-A415-1BF742EC39C8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2:14.540" v="973" actId="1035"/>
        <pc:sldMkLst>
          <pc:docMk/>
          <pc:sldMk cId="3931929884" sldId="314"/>
        </pc:sldMkLst>
        <pc:spChg chg="mod">
          <ac:chgData name="鄧立昌 TENG,LI-CHANG" userId="884567c4-1def-48e8-bb46-fc09b0aed8df" providerId="ADAL" clId="{DFEDCE86-45A1-4E6C-8E5C-4F058BF8DE09}" dt="2021-09-26T13:28:10.729" v="803" actId="20577"/>
          <ac:spMkLst>
            <pc:docMk/>
            <pc:sldMk cId="3931929884" sldId="314"/>
            <ac:spMk id="2" creationId="{CDE4E6EF-BD35-4134-9BA3-793FA8DFEE1C}"/>
          </ac:spMkLst>
        </pc:spChg>
        <pc:spChg chg="mod">
          <ac:chgData name="鄧立昌 TENG,LI-CHANG" userId="884567c4-1def-48e8-bb46-fc09b0aed8df" providerId="ADAL" clId="{DFEDCE86-45A1-4E6C-8E5C-4F058BF8DE09}" dt="2021-09-26T13:31:45.300" v="872" actId="20577"/>
          <ac:spMkLst>
            <pc:docMk/>
            <pc:sldMk cId="3931929884" sldId="314"/>
            <ac:spMk id="3" creationId="{4541FC8E-3313-4423-BDB3-158A69C49127}"/>
          </ac:spMkLst>
        </pc:spChg>
        <pc:picChg chg="add mod">
          <ac:chgData name="鄧立昌 TENG,LI-CHANG" userId="884567c4-1def-48e8-bb46-fc09b0aed8df" providerId="ADAL" clId="{DFEDCE86-45A1-4E6C-8E5C-4F058BF8DE09}" dt="2021-09-26T13:42:13.940" v="971" actId="1036"/>
          <ac:picMkLst>
            <pc:docMk/>
            <pc:sldMk cId="3931929884" sldId="314"/>
            <ac:picMk id="6" creationId="{79647C67-0120-4931-978B-A4A43981684D}"/>
          </ac:picMkLst>
        </pc:picChg>
        <pc:picChg chg="add mod">
          <ac:chgData name="鄧立昌 TENG,LI-CHANG" userId="884567c4-1def-48e8-bb46-fc09b0aed8df" providerId="ADAL" clId="{DFEDCE86-45A1-4E6C-8E5C-4F058BF8DE09}" dt="2021-09-26T13:42:14.540" v="973" actId="1035"/>
          <ac:picMkLst>
            <pc:docMk/>
            <pc:sldMk cId="3931929884" sldId="314"/>
            <ac:picMk id="8" creationId="{0AC9F746-71E5-4920-8753-1D649965A143}"/>
          </ac:picMkLst>
        </pc:picChg>
        <pc:picChg chg="add mod">
          <ac:chgData name="鄧立昌 TENG,LI-CHANG" userId="884567c4-1def-48e8-bb46-fc09b0aed8df" providerId="ADAL" clId="{DFEDCE86-45A1-4E6C-8E5C-4F058BF8DE09}" dt="2021-09-26T13:41:57.774" v="963" actId="1076"/>
          <ac:picMkLst>
            <pc:docMk/>
            <pc:sldMk cId="3931929884" sldId="314"/>
            <ac:picMk id="10" creationId="{0D84CA32-7B13-4DAC-96B1-B0BB1E37CBF9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5:48:28.799" v="1298" actId="20577"/>
        <pc:sldMkLst>
          <pc:docMk/>
          <pc:sldMk cId="443003893" sldId="315"/>
        </pc:sldMkLst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2" creationId="{BB4EDDC0-E8FD-4277-9410-F2AF1148313F}"/>
          </ac:spMkLst>
        </pc:spChg>
        <pc:spChg chg="del mod ord">
          <ac:chgData name="鄧立昌 TENG,LI-CHANG" userId="884567c4-1def-48e8-bb46-fc09b0aed8df" providerId="ADAL" clId="{DFEDCE86-45A1-4E6C-8E5C-4F058BF8DE09}" dt="2021-09-26T13:39:12.185" v="907" actId="700"/>
          <ac:spMkLst>
            <pc:docMk/>
            <pc:sldMk cId="443003893" sldId="315"/>
            <ac:spMk id="3" creationId="{3204C3A8-8BB4-4ADE-8A59-B716E9948A3D}"/>
          </ac:spMkLst>
        </pc:spChg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4" creationId="{6A96AB6E-F095-4F51-B8F1-8EDD3DF67C89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5" creationId="{1123F1D0-0D11-4AF6-AF57-B5D8B70AA6B6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6" creationId="{E15AE594-2301-4C74-99D9-8F40BB36112A}"/>
          </ac:spMkLst>
        </pc:spChg>
        <pc:spChg chg="add mod ord">
          <ac:chgData name="鄧立昌 TENG,LI-CHANG" userId="884567c4-1def-48e8-bb46-fc09b0aed8df" providerId="ADAL" clId="{DFEDCE86-45A1-4E6C-8E5C-4F058BF8DE09}" dt="2021-09-26T13:39:20.352" v="918" actId="20577"/>
          <ac:spMkLst>
            <pc:docMk/>
            <pc:sldMk cId="443003893" sldId="315"/>
            <ac:spMk id="7" creationId="{E8BB3DC3-E8AC-443B-AF5A-39555DC6FB2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8" creationId="{AC8A97BC-37AB-43E3-833A-A84A00F85F99}"/>
          </ac:spMkLst>
        </pc:spChg>
        <pc:spChg chg="add mod ord">
          <ac:chgData name="鄧立昌 TENG,LI-CHANG" userId="884567c4-1def-48e8-bb46-fc09b0aed8df" providerId="ADAL" clId="{DFEDCE86-45A1-4E6C-8E5C-4F058BF8DE09}" dt="2021-09-26T15:48:28.799" v="1298" actId="20577"/>
          <ac:spMkLst>
            <pc:docMk/>
            <pc:sldMk cId="443003893" sldId="315"/>
            <ac:spMk id="9" creationId="{9F9CE8B3-4368-4CFA-9653-1FF7FADF253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10" creationId="{7C15BAA8-A888-4392-AF53-C3A048923997}"/>
          </ac:spMkLst>
        </pc:spChg>
        <pc:picChg chg="add mod">
          <ac:chgData name="鄧立昌 TENG,LI-CHANG" userId="884567c4-1def-48e8-bb46-fc09b0aed8df" providerId="ADAL" clId="{DFEDCE86-45A1-4E6C-8E5C-4F058BF8DE09}" dt="2021-09-26T13:40:56.483" v="938" actId="1076"/>
          <ac:picMkLst>
            <pc:docMk/>
            <pc:sldMk cId="443003893" sldId="315"/>
            <ac:picMk id="12" creationId="{33DAC92D-1582-4CAB-AEE9-C0909DFF1F7F}"/>
          </ac:picMkLst>
        </pc:picChg>
        <pc:picChg chg="add mod">
          <ac:chgData name="鄧立昌 TENG,LI-CHANG" userId="884567c4-1def-48e8-bb46-fc09b0aed8df" providerId="ADAL" clId="{DFEDCE86-45A1-4E6C-8E5C-4F058BF8DE09}" dt="2021-09-26T13:40:53.992" v="937" actId="1076"/>
          <ac:picMkLst>
            <pc:docMk/>
            <pc:sldMk cId="443003893" sldId="315"/>
            <ac:picMk id="14" creationId="{D43F87CA-CD74-4805-B53E-71F2D238FCE2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44:02.450" v="989" actId="1076"/>
        <pc:sldMkLst>
          <pc:docMk/>
          <pc:sldMk cId="444835086" sldId="316"/>
        </pc:sldMkLst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2" creationId="{2779A23F-A69A-440A-A40E-0C5E9F74A744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3" creationId="{03B41169-4985-446B-8D75-284B14883E45}"/>
          </ac:spMkLst>
        </pc:spChg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4" creationId="{13750F3B-1707-4DA3-A26D-F511ED16D368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5" creationId="{72EB9CB5-8907-4D2C-AEB6-0295BD653076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6" creationId="{0919D3C8-E111-4093-BF44-A701F07EE099}"/>
          </ac:spMkLst>
        </pc:spChg>
        <pc:spChg chg="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7" creationId="{0C9B68C2-359D-45E4-8C59-15B2CC50C4F4}"/>
          </ac:spMkLst>
        </pc:spChg>
        <pc:spChg chg="add mod ord">
          <ac:chgData name="鄧立昌 TENG,LI-CHANG" userId="884567c4-1def-48e8-bb46-fc09b0aed8df" providerId="ADAL" clId="{DFEDCE86-45A1-4E6C-8E5C-4F058BF8DE09}" dt="2021-09-26T13:42:27.134" v="983" actId="20577"/>
          <ac:spMkLst>
            <pc:docMk/>
            <pc:sldMk cId="444835086" sldId="316"/>
            <ac:spMk id="8" creationId="{3CD9628A-A85C-4476-8DB3-D7D7701F536A}"/>
          </ac:spMkLst>
        </pc:spChg>
        <pc:spChg chg="add mod ord">
          <ac:chgData name="鄧立昌 TENG,LI-CHANG" userId="884567c4-1def-48e8-bb46-fc09b0aed8df" providerId="ADAL" clId="{DFEDCE86-45A1-4E6C-8E5C-4F058BF8DE09}" dt="2021-09-26T13:42:50.781" v="985" actId="20577"/>
          <ac:spMkLst>
            <pc:docMk/>
            <pc:sldMk cId="444835086" sldId="316"/>
            <ac:spMk id="9" creationId="{B940BFA6-A313-4B3D-8172-741D8D9D1F30}"/>
          </ac:spMkLst>
        </pc:spChg>
        <pc:picChg chg="add mod">
          <ac:chgData name="鄧立昌 TENG,LI-CHANG" userId="884567c4-1def-48e8-bb46-fc09b0aed8df" providerId="ADAL" clId="{DFEDCE86-45A1-4E6C-8E5C-4F058BF8DE09}" dt="2021-09-26T13:44:02.450" v="989" actId="1076"/>
          <ac:picMkLst>
            <pc:docMk/>
            <pc:sldMk cId="444835086" sldId="316"/>
            <ac:picMk id="11" creationId="{605E13D0-5E93-46DE-838C-255DD0D39A8E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8:51.074" v="1024" actId="1076"/>
        <pc:sldMkLst>
          <pc:docMk/>
          <pc:sldMk cId="3439786889" sldId="317"/>
        </pc:sldMkLst>
        <pc:spChg chg="mod">
          <ac:chgData name="鄧立昌 TENG,LI-CHANG" userId="884567c4-1def-48e8-bb46-fc09b0aed8df" providerId="ADAL" clId="{DFEDCE86-45A1-4E6C-8E5C-4F058BF8DE09}" dt="2021-09-26T13:45:12.245" v="1006" actId="20577"/>
          <ac:spMkLst>
            <pc:docMk/>
            <pc:sldMk cId="3439786889" sldId="317"/>
            <ac:spMk id="2" creationId="{DF2A2C82-DD54-4A3A-AF5D-F76714FD69F0}"/>
          </ac:spMkLst>
        </pc:spChg>
        <pc:spChg chg="mod">
          <ac:chgData name="鄧立昌 TENG,LI-CHANG" userId="884567c4-1def-48e8-bb46-fc09b0aed8df" providerId="ADAL" clId="{DFEDCE86-45A1-4E6C-8E5C-4F058BF8DE09}" dt="2021-09-26T13:47:13.539" v="1018"/>
          <ac:spMkLst>
            <pc:docMk/>
            <pc:sldMk cId="3439786889" sldId="317"/>
            <ac:spMk id="3" creationId="{E2B673BC-DA0F-4A1E-B904-6C887E768A81}"/>
          </ac:spMkLst>
        </pc:spChg>
        <pc:picChg chg="add mod">
          <ac:chgData name="鄧立昌 TENG,LI-CHANG" userId="884567c4-1def-48e8-bb46-fc09b0aed8df" providerId="ADAL" clId="{DFEDCE86-45A1-4E6C-8E5C-4F058BF8DE09}" dt="2021-09-26T13:48:51.074" v="1024" actId="1076"/>
          <ac:picMkLst>
            <pc:docMk/>
            <pc:sldMk cId="3439786889" sldId="317"/>
            <ac:picMk id="6" creationId="{335C5FE9-76EA-4670-B75D-D3830E073473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7:48.094" v="1256" actId="1076"/>
        <pc:sldMkLst>
          <pc:docMk/>
          <pc:sldMk cId="3929840764" sldId="318"/>
        </pc:sldMkLst>
        <pc:spChg chg="mod">
          <ac:chgData name="鄧立昌 TENG,LI-CHANG" userId="884567c4-1def-48e8-bb46-fc09b0aed8df" providerId="ADAL" clId="{DFEDCE86-45A1-4E6C-8E5C-4F058BF8DE09}" dt="2021-09-26T13:49:33.574" v="1036" actId="20577"/>
          <ac:spMkLst>
            <pc:docMk/>
            <pc:sldMk cId="3929840764" sldId="318"/>
            <ac:spMk id="2" creationId="{316B04D6-9B82-42D8-9BFB-3E78056101F2}"/>
          </ac:spMkLst>
        </pc:spChg>
        <pc:spChg chg="mod">
          <ac:chgData name="鄧立昌 TENG,LI-CHANG" userId="884567c4-1def-48e8-bb46-fc09b0aed8df" providerId="ADAL" clId="{DFEDCE86-45A1-4E6C-8E5C-4F058BF8DE09}" dt="2021-09-26T13:56:33.064" v="1232"/>
          <ac:spMkLst>
            <pc:docMk/>
            <pc:sldMk cId="3929840764" sldId="318"/>
            <ac:spMk id="3" creationId="{333889F8-9F84-4C59-BCED-4063A58864E5}"/>
          </ac:spMkLst>
        </pc:spChg>
        <pc:picChg chg="add mod">
          <ac:chgData name="鄧立昌 TENG,LI-CHANG" userId="884567c4-1def-48e8-bb46-fc09b0aed8df" providerId="ADAL" clId="{DFEDCE86-45A1-4E6C-8E5C-4F058BF8DE09}" dt="2021-09-26T13:57:48.094" v="1256" actId="1076"/>
          <ac:picMkLst>
            <pc:docMk/>
            <pc:sldMk cId="3929840764" sldId="318"/>
            <ac:picMk id="6" creationId="{D1139DAB-03FF-4B73-BF6C-C53E7D7E3440}"/>
          </ac:picMkLst>
        </pc:picChg>
        <pc:picChg chg="add mod">
          <ac:chgData name="鄧立昌 TENG,LI-CHANG" userId="884567c4-1def-48e8-bb46-fc09b0aed8df" providerId="ADAL" clId="{DFEDCE86-45A1-4E6C-8E5C-4F058BF8DE09}" dt="2021-09-26T13:57:47.331" v="1255" actId="1076"/>
          <ac:picMkLst>
            <pc:docMk/>
            <pc:sldMk cId="3929840764" sldId="318"/>
            <ac:picMk id="8" creationId="{B45310BC-C32D-404F-9C08-9BEE636A39F7}"/>
          </ac:picMkLst>
        </pc:picChg>
        <pc:picChg chg="add mod">
          <ac:chgData name="鄧立昌 TENG,LI-CHANG" userId="884567c4-1def-48e8-bb46-fc09b0aed8df" providerId="ADAL" clId="{DFEDCE86-45A1-4E6C-8E5C-4F058BF8DE09}" dt="2021-09-26T13:57:46.580" v="1254" actId="1076"/>
          <ac:picMkLst>
            <pc:docMk/>
            <pc:sldMk cId="3929840764" sldId="318"/>
            <ac:picMk id="10" creationId="{A766374B-4621-408D-B11F-8F033C7FFFDD}"/>
          </ac:picMkLst>
        </pc:picChg>
      </pc:sldChg>
      <pc:sldChg chg="addSp delSp modSp new mod">
        <pc:chgData name="鄧立昌 TENG,LI-CHANG" userId="884567c4-1def-48e8-bb46-fc09b0aed8df" providerId="ADAL" clId="{DFEDCE86-45A1-4E6C-8E5C-4F058BF8DE09}" dt="2021-09-26T13:52:58.719" v="1163" actId="20577"/>
        <pc:sldMkLst>
          <pc:docMk/>
          <pc:sldMk cId="2927640613" sldId="319"/>
        </pc:sldMkLst>
        <pc:spChg chg="mod">
          <ac:chgData name="鄧立昌 TENG,LI-CHANG" userId="884567c4-1def-48e8-bb46-fc09b0aed8df" providerId="ADAL" clId="{DFEDCE86-45A1-4E6C-8E5C-4F058BF8DE09}" dt="2021-09-26T13:52:58.719" v="1163" actId="20577"/>
          <ac:spMkLst>
            <pc:docMk/>
            <pc:sldMk cId="2927640613" sldId="319"/>
            <ac:spMk id="2" creationId="{BD793CDD-BDC7-417E-A0B5-DF595424EE50}"/>
          </ac:spMkLst>
        </pc:spChg>
        <pc:spChg chg="mod">
          <ac:chgData name="鄧立昌 TENG,LI-CHANG" userId="884567c4-1def-48e8-bb46-fc09b0aed8df" providerId="ADAL" clId="{DFEDCE86-45A1-4E6C-8E5C-4F058BF8DE09}" dt="2021-09-26T13:51:47.382" v="1129"/>
          <ac:spMkLst>
            <pc:docMk/>
            <pc:sldMk cId="2927640613" sldId="319"/>
            <ac:spMk id="3" creationId="{B0858DD0-60B0-4C14-A7D6-FF88C0B10FE0}"/>
          </ac:spMkLst>
        </pc:spChg>
        <pc:picChg chg="add mod">
          <ac:chgData name="鄧立昌 TENG,LI-CHANG" userId="884567c4-1def-48e8-bb46-fc09b0aed8df" providerId="ADAL" clId="{DFEDCE86-45A1-4E6C-8E5C-4F058BF8DE09}" dt="2021-09-26T13:52:50.690" v="1151" actId="1076"/>
          <ac:picMkLst>
            <pc:docMk/>
            <pc:sldMk cId="2927640613" sldId="319"/>
            <ac:picMk id="6" creationId="{5DD350F6-A86C-463B-86F7-22155D917E27}"/>
          </ac:picMkLst>
        </pc:picChg>
        <pc:picChg chg="add del mod">
          <ac:chgData name="鄧立昌 TENG,LI-CHANG" userId="884567c4-1def-48e8-bb46-fc09b0aed8df" providerId="ADAL" clId="{DFEDCE86-45A1-4E6C-8E5C-4F058BF8DE09}" dt="2021-09-26T13:52:43.268" v="1144" actId="478"/>
          <ac:picMkLst>
            <pc:docMk/>
            <pc:sldMk cId="2927640613" sldId="319"/>
            <ac:picMk id="8" creationId="{E3B7F1D8-6336-486A-A6FB-38808E54B810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5:48:41.911" v="1300" actId="20577"/>
        <pc:sldMkLst>
          <pc:docMk/>
          <pc:sldMk cId="1395572899" sldId="320"/>
        </pc:sldMkLst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2" creationId="{AD785462-DF0B-4021-A552-8525BBE2C499}"/>
          </ac:spMkLst>
        </pc:spChg>
        <pc:spChg chg="del mod ord">
          <ac:chgData name="鄧立昌 TENG,LI-CHANG" userId="884567c4-1def-48e8-bb46-fc09b0aed8df" providerId="ADAL" clId="{DFEDCE86-45A1-4E6C-8E5C-4F058BF8DE09}" dt="2021-09-26T13:54:22.186" v="1187" actId="700"/>
          <ac:spMkLst>
            <pc:docMk/>
            <pc:sldMk cId="1395572899" sldId="320"/>
            <ac:spMk id="3" creationId="{380DDFAA-0D26-47B7-805A-EC3D0EFE5759}"/>
          </ac:spMkLst>
        </pc:spChg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4" creationId="{3963D320-9218-4FCD-8BE7-64BDF1A6E09A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5" creationId="{E21045EB-48AB-4DF9-AC38-C4A131B41FB5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6" creationId="{FEFAD517-9E3B-473C-8FC9-481AB5EB48EA}"/>
          </ac:spMkLst>
        </pc:spChg>
        <pc:spChg chg="add mod ord">
          <ac:chgData name="鄧立昌 TENG,LI-CHANG" userId="884567c4-1def-48e8-bb46-fc09b0aed8df" providerId="ADAL" clId="{DFEDCE86-45A1-4E6C-8E5C-4F058BF8DE09}" dt="2021-09-26T15:48:41.911" v="1300" actId="20577"/>
          <ac:spMkLst>
            <pc:docMk/>
            <pc:sldMk cId="1395572899" sldId="320"/>
            <ac:spMk id="7" creationId="{8B75201C-05E0-45FA-915A-A5DF87EA237B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8" creationId="{4A0F9F2E-1852-4DB9-9B49-093AEDE66A80}"/>
          </ac:spMkLst>
        </pc:spChg>
        <pc:spChg chg="add mod ord">
          <ac:chgData name="鄧立昌 TENG,LI-CHANG" userId="884567c4-1def-48e8-bb46-fc09b0aed8df" providerId="ADAL" clId="{DFEDCE86-45A1-4E6C-8E5C-4F058BF8DE09}" dt="2021-09-26T13:54:31.589" v="1207" actId="20577"/>
          <ac:spMkLst>
            <pc:docMk/>
            <pc:sldMk cId="1395572899" sldId="320"/>
            <ac:spMk id="9" creationId="{A1164F82-75ED-4561-B4DB-199B9E0FAA60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10" creationId="{157833D2-C5ED-455C-B270-1333FD9CC9F3}"/>
          </ac:spMkLst>
        </pc:spChg>
        <pc:spChg chg="add mod">
          <ac:chgData name="鄧立昌 TENG,LI-CHANG" userId="884567c4-1def-48e8-bb46-fc09b0aed8df" providerId="ADAL" clId="{DFEDCE86-45A1-4E6C-8E5C-4F058BF8DE09}" dt="2021-09-26T13:56:02.571" v="1231" actId="1076"/>
          <ac:spMkLst>
            <pc:docMk/>
            <pc:sldMk cId="1395572899" sldId="320"/>
            <ac:spMk id="15" creationId="{3F9A8E59-5211-4B14-A863-7512106C8071}"/>
          </ac:spMkLst>
        </pc:spChg>
        <pc:picChg chg="add mod">
          <ac:chgData name="鄧立昌 TENG,LI-CHANG" userId="884567c4-1def-48e8-bb46-fc09b0aed8df" providerId="ADAL" clId="{DFEDCE86-45A1-4E6C-8E5C-4F058BF8DE09}" dt="2021-09-26T13:55:13.483" v="1222" actId="1076"/>
          <ac:picMkLst>
            <pc:docMk/>
            <pc:sldMk cId="1395572899" sldId="320"/>
            <ac:picMk id="12" creationId="{65118F59-9044-4108-B2FD-708CEEB7703E}"/>
          </ac:picMkLst>
        </pc:picChg>
        <pc:picChg chg="add mod">
          <ac:chgData name="鄧立昌 TENG,LI-CHANG" userId="884567c4-1def-48e8-bb46-fc09b0aed8df" providerId="ADAL" clId="{DFEDCE86-45A1-4E6C-8E5C-4F058BF8DE09}" dt="2021-09-26T13:55:14.645" v="1223" actId="1076"/>
          <ac:picMkLst>
            <pc:docMk/>
            <pc:sldMk cId="1395572899" sldId="320"/>
            <ac:picMk id="14" creationId="{5C5BCDC0-2777-46EF-B785-4CAE7AB9D0E9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9:17.819" v="1272" actId="1076"/>
        <pc:sldMkLst>
          <pc:docMk/>
          <pc:sldMk cId="1202027477" sldId="321"/>
        </pc:sldMkLst>
        <pc:spChg chg="mod">
          <ac:chgData name="鄧立昌 TENG,LI-CHANG" userId="884567c4-1def-48e8-bb46-fc09b0aed8df" providerId="ADAL" clId="{DFEDCE86-45A1-4E6C-8E5C-4F058BF8DE09}" dt="2021-09-26T13:57:55.501" v="1266" actId="20577"/>
          <ac:spMkLst>
            <pc:docMk/>
            <pc:sldMk cId="1202027477" sldId="321"/>
            <ac:spMk id="2" creationId="{C8631DF7-8EB2-4011-BF67-94AF4C6237BF}"/>
          </ac:spMkLst>
        </pc:spChg>
        <pc:spChg chg="mod">
          <ac:chgData name="鄧立昌 TENG,LI-CHANG" userId="884567c4-1def-48e8-bb46-fc09b0aed8df" providerId="ADAL" clId="{DFEDCE86-45A1-4E6C-8E5C-4F058BF8DE09}" dt="2021-09-26T13:58:27.438" v="1268" actId="20577"/>
          <ac:spMkLst>
            <pc:docMk/>
            <pc:sldMk cId="1202027477" sldId="321"/>
            <ac:spMk id="3" creationId="{E964808D-4D1F-4031-BAC3-37420B6B72B4}"/>
          </ac:spMkLst>
        </pc:spChg>
        <pc:picChg chg="add mod">
          <ac:chgData name="鄧立昌 TENG,LI-CHANG" userId="884567c4-1def-48e8-bb46-fc09b0aed8df" providerId="ADAL" clId="{DFEDCE86-45A1-4E6C-8E5C-4F058BF8DE09}" dt="2021-09-26T13:59:17.819" v="1272" actId="1076"/>
          <ac:picMkLst>
            <pc:docMk/>
            <pc:sldMk cId="1202027477" sldId="321"/>
            <ac:picMk id="6" creationId="{7AE91D1E-E523-49DE-9B74-26361D749EE0}"/>
          </ac:picMkLst>
        </pc:picChg>
      </pc:sldChg>
      <pc:sldChg chg="addSp delSp modSp new mod">
        <pc:chgData name="鄧立昌 TENG,LI-CHANG" userId="884567c4-1def-48e8-bb46-fc09b0aed8df" providerId="ADAL" clId="{DFEDCE86-45A1-4E6C-8E5C-4F058BF8DE09}" dt="2021-09-26T15:59:18.122" v="1656" actId="1076"/>
        <pc:sldMkLst>
          <pc:docMk/>
          <pc:sldMk cId="1167175692" sldId="322"/>
        </pc:sldMkLst>
        <pc:spChg chg="mod">
          <ac:chgData name="鄧立昌 TENG,LI-CHANG" userId="884567c4-1def-48e8-bb46-fc09b0aed8df" providerId="ADAL" clId="{DFEDCE86-45A1-4E6C-8E5C-4F058BF8DE09}" dt="2021-09-26T15:58:17.878" v="1599" actId="1076"/>
          <ac:spMkLst>
            <pc:docMk/>
            <pc:sldMk cId="1167175692" sldId="322"/>
            <ac:spMk id="2" creationId="{CC6C41D3-5C70-4F3F-91B6-687A5509607B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1" creationId="{435FE122-A5D6-4893-8226-77CB39BA2F28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6" creationId="{B01F72B2-54FE-4D24-BF03-3FF7FCDE7072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7" creationId="{AF0D5489-E94F-4A03-9018-AF61C1B24D0B}"/>
          </ac:spMkLst>
        </pc:spChg>
        <pc:spChg chg="add mod">
          <ac:chgData name="鄧立昌 TENG,LI-CHANG" userId="884567c4-1def-48e8-bb46-fc09b0aed8df" providerId="ADAL" clId="{DFEDCE86-45A1-4E6C-8E5C-4F058BF8DE09}" dt="2021-09-26T15:57:36.495" v="1559" actId="1035"/>
          <ac:spMkLst>
            <pc:docMk/>
            <pc:sldMk cId="1167175692" sldId="322"/>
            <ac:spMk id="18" creationId="{1F85020A-495B-4CBF-9193-595C4A50F6ED}"/>
          </ac:spMkLst>
        </pc:spChg>
        <pc:spChg chg="add mod">
          <ac:chgData name="鄧立昌 TENG,LI-CHANG" userId="884567c4-1def-48e8-bb46-fc09b0aed8df" providerId="ADAL" clId="{DFEDCE86-45A1-4E6C-8E5C-4F058BF8DE09}" dt="2021-09-26T15:59:18.122" v="1656" actId="1076"/>
          <ac:spMkLst>
            <pc:docMk/>
            <pc:sldMk cId="1167175692" sldId="322"/>
            <ac:spMk id="19" creationId="{029E9C42-AE96-4F5E-98CC-679EC49A1065}"/>
          </ac:spMkLst>
        </pc:spChg>
        <pc:picChg chg="add del mod">
          <ac:chgData name="鄧立昌 TENG,LI-CHANG" userId="884567c4-1def-48e8-bb46-fc09b0aed8df" providerId="ADAL" clId="{DFEDCE86-45A1-4E6C-8E5C-4F058BF8DE09}" dt="2021-09-26T15:53:36.949" v="1321" actId="478"/>
          <ac:picMkLst>
            <pc:docMk/>
            <pc:sldMk cId="1167175692" sldId="322"/>
            <ac:picMk id="6" creationId="{8C51B0A5-C706-41A6-AE26-B7F987D7164A}"/>
          </ac:picMkLst>
        </pc:picChg>
        <pc:picChg chg="add mod">
          <ac:chgData name="鄧立昌 TENG,LI-CHANG" userId="884567c4-1def-48e8-bb46-fc09b0aed8df" providerId="ADAL" clId="{DFEDCE86-45A1-4E6C-8E5C-4F058BF8DE09}" dt="2021-09-26T15:57:29.211" v="1549" actId="1038"/>
          <ac:picMkLst>
            <pc:docMk/>
            <pc:sldMk cId="1167175692" sldId="322"/>
            <ac:picMk id="8" creationId="{EC4CD100-5CCF-4185-B66A-AAA35D4B5419}"/>
          </ac:picMkLst>
        </pc:picChg>
        <pc:picChg chg="add del mod">
          <ac:chgData name="鄧立昌 TENG,LI-CHANG" userId="884567c4-1def-48e8-bb46-fc09b0aed8df" providerId="ADAL" clId="{DFEDCE86-45A1-4E6C-8E5C-4F058BF8DE09}" dt="2021-09-26T15:55:12.861" v="1373" actId="478"/>
          <ac:picMkLst>
            <pc:docMk/>
            <pc:sldMk cId="1167175692" sldId="322"/>
            <ac:picMk id="10" creationId="{8CF4A058-D13B-4263-A941-237F882DEC89}"/>
          </ac:picMkLst>
        </pc:picChg>
        <pc:picChg chg="add mod modCrop">
          <ac:chgData name="鄧立昌 TENG,LI-CHANG" userId="884567c4-1def-48e8-bb46-fc09b0aed8df" providerId="ADAL" clId="{DFEDCE86-45A1-4E6C-8E5C-4F058BF8DE09}" dt="2021-09-26T15:57:39.022" v="1564" actId="1037"/>
          <ac:picMkLst>
            <pc:docMk/>
            <pc:sldMk cId="1167175692" sldId="322"/>
            <ac:picMk id="13" creationId="{C8861F1C-1FDB-4501-B52B-AB809AE0513F}"/>
          </ac:picMkLst>
        </pc:picChg>
        <pc:picChg chg="add mod">
          <ac:chgData name="鄧立昌 TENG,LI-CHANG" userId="884567c4-1def-48e8-bb46-fc09b0aed8df" providerId="ADAL" clId="{DFEDCE86-45A1-4E6C-8E5C-4F058BF8DE09}" dt="2021-09-26T15:57:29.211" v="1549" actId="1038"/>
          <ac:picMkLst>
            <pc:docMk/>
            <pc:sldMk cId="1167175692" sldId="322"/>
            <ac:picMk id="15" creationId="{7D1A3C9B-6A66-417C-A08A-406554B5A303}"/>
          </ac:picMkLst>
        </pc:picChg>
      </pc:sldChg>
    </pc:docChg>
  </pc:docChgLst>
  <pc:docChgLst>
    <pc:chgData name="鄧立昌" userId="884567c4-1def-48e8-bb46-fc09b0aed8df" providerId="ADAL" clId="{E1B71813-A54E-4643-9498-0B7D1B10577A}"/>
    <pc:docChg chg="undo custSel addSld delSld modSld addSection modSection">
      <pc:chgData name="鄧立昌" userId="884567c4-1def-48e8-bb46-fc09b0aed8df" providerId="ADAL" clId="{E1B71813-A54E-4643-9498-0B7D1B10577A}" dt="2021-09-22T06:15:03.731" v="1324" actId="1036"/>
      <pc:docMkLst>
        <pc:docMk/>
      </pc:docMkLst>
      <pc:sldChg chg="modSp mod">
        <pc:chgData name="鄧立昌" userId="884567c4-1def-48e8-bb46-fc09b0aed8df" providerId="ADAL" clId="{E1B71813-A54E-4643-9498-0B7D1B10577A}" dt="2021-09-17T07:20:01.929" v="1237" actId="20577"/>
        <pc:sldMkLst>
          <pc:docMk/>
          <pc:sldMk cId="4133781590" sldId="256"/>
        </pc:sldMkLst>
        <pc:spChg chg="mod">
          <ac:chgData name="鄧立昌" userId="884567c4-1def-48e8-bb46-fc09b0aed8df" providerId="ADAL" clId="{E1B71813-A54E-4643-9498-0B7D1B10577A}" dt="2021-09-17T07:20:01.929" v="1237" actId="20577"/>
          <ac:spMkLst>
            <pc:docMk/>
            <pc:sldMk cId="4133781590" sldId="256"/>
            <ac:spMk id="3" creationId="{903C0AA4-24CE-4592-A9E8-44F8ED1A2430}"/>
          </ac:spMkLst>
        </pc:spChg>
      </pc:sldChg>
      <pc:sldChg chg="modSp mod">
        <pc:chgData name="鄧立昌" userId="884567c4-1def-48e8-bb46-fc09b0aed8df" providerId="ADAL" clId="{E1B71813-A54E-4643-9498-0B7D1B10577A}" dt="2021-09-16T09:16:51.342" v="107"/>
        <pc:sldMkLst>
          <pc:docMk/>
          <pc:sldMk cId="2904518962" sldId="257"/>
        </pc:sldMkLst>
        <pc:spChg chg="mod">
          <ac:chgData name="鄧立昌" userId="884567c4-1def-48e8-bb46-fc09b0aed8df" providerId="ADAL" clId="{E1B71813-A54E-4643-9498-0B7D1B10577A}" dt="2021-09-16T09:16:51.342" v="107"/>
          <ac:spMkLst>
            <pc:docMk/>
            <pc:sldMk cId="2904518962" sldId="257"/>
            <ac:spMk id="3" creationId="{E0622FE4-D5B2-4F6A-B769-C4C7395D2ED9}"/>
          </ac:spMkLst>
        </pc:spChg>
      </pc:sldChg>
      <pc:sldChg chg="addSp delSp modSp mod">
        <pc:chgData name="鄧立昌" userId="884567c4-1def-48e8-bb46-fc09b0aed8df" providerId="ADAL" clId="{E1B71813-A54E-4643-9498-0B7D1B10577A}" dt="2021-09-17T07:20:31.254" v="1280" actId="1076"/>
        <pc:sldMkLst>
          <pc:docMk/>
          <pc:sldMk cId="1467021168" sldId="258"/>
        </pc:sldMkLst>
        <pc:spChg chg="mod">
          <ac:chgData name="鄧立昌" userId="884567c4-1def-48e8-bb46-fc09b0aed8df" providerId="ADAL" clId="{E1B71813-A54E-4643-9498-0B7D1B10577A}" dt="2021-09-17T07:20:17.520" v="1272" actId="20577"/>
          <ac:spMkLst>
            <pc:docMk/>
            <pc:sldMk cId="1467021168" sldId="258"/>
            <ac:spMk id="3" creationId="{11B70C56-683E-4FCA-9D51-89F6D6C16BB2}"/>
          </ac:spMkLst>
        </pc:spChg>
        <pc:picChg chg="mod">
          <ac:chgData name="鄧立昌" userId="884567c4-1def-48e8-bb46-fc09b0aed8df" providerId="ADAL" clId="{E1B71813-A54E-4643-9498-0B7D1B10577A}" dt="2021-09-17T07:20:29.622" v="1279" actId="1076"/>
          <ac:picMkLst>
            <pc:docMk/>
            <pc:sldMk cId="1467021168" sldId="258"/>
            <ac:picMk id="4" creationId="{5DD6A6DD-39B6-489B-A683-063B596E6745}"/>
          </ac:picMkLst>
        </pc:picChg>
        <pc:picChg chg="mod">
          <ac:chgData name="鄧立昌" userId="884567c4-1def-48e8-bb46-fc09b0aed8df" providerId="ADAL" clId="{E1B71813-A54E-4643-9498-0B7D1B10577A}" dt="2021-09-17T07:20:31.254" v="1280" actId="1076"/>
          <ac:picMkLst>
            <pc:docMk/>
            <pc:sldMk cId="1467021168" sldId="258"/>
            <ac:picMk id="5" creationId="{CC4AFC15-36C8-45DF-941D-337DC21A348C}"/>
          </ac:picMkLst>
        </pc:picChg>
        <pc:picChg chg="add del mod">
          <ac:chgData name="鄧立昌" userId="884567c4-1def-48e8-bb46-fc09b0aed8df" providerId="ADAL" clId="{E1B71813-A54E-4643-9498-0B7D1B10577A}" dt="2021-09-17T06:59:14.572" v="790"/>
          <ac:picMkLst>
            <pc:docMk/>
            <pc:sldMk cId="1467021168" sldId="258"/>
            <ac:picMk id="7" creationId="{86342410-1887-4F68-B0DB-0C9C45924C60}"/>
          </ac:picMkLst>
        </pc:picChg>
        <pc:picChg chg="add del">
          <ac:chgData name="鄧立昌" userId="884567c4-1def-48e8-bb46-fc09b0aed8df" providerId="ADAL" clId="{E1B71813-A54E-4643-9498-0B7D1B10577A}" dt="2021-09-17T06:59:19.792" v="792"/>
          <ac:picMkLst>
            <pc:docMk/>
            <pc:sldMk cId="1467021168" sldId="258"/>
            <ac:picMk id="8" creationId="{104B5130-4E98-4B03-A2FC-A2931CB41D1D}"/>
          </ac:picMkLst>
        </pc:picChg>
      </pc:sldChg>
      <pc:sldChg chg="modSp mod">
        <pc:chgData name="鄧立昌" userId="884567c4-1def-48e8-bb46-fc09b0aed8df" providerId="ADAL" clId="{E1B71813-A54E-4643-9498-0B7D1B10577A}" dt="2021-09-17T07:04:45.346" v="902" actId="20577"/>
        <pc:sldMkLst>
          <pc:docMk/>
          <pc:sldMk cId="3901465616" sldId="260"/>
        </pc:sldMkLst>
        <pc:spChg chg="mod">
          <ac:chgData name="鄧立昌" userId="884567c4-1def-48e8-bb46-fc09b0aed8df" providerId="ADAL" clId="{E1B71813-A54E-4643-9498-0B7D1B10577A}" dt="2021-09-17T07:04:45.346" v="902" actId="20577"/>
          <ac:spMkLst>
            <pc:docMk/>
            <pc:sldMk cId="3901465616" sldId="260"/>
            <ac:spMk id="3" creationId="{3F6078CB-F879-41CC-8DC9-509DF9FA89FF}"/>
          </ac:spMkLst>
        </pc:spChg>
      </pc:sldChg>
      <pc:sldChg chg="modSp mod">
        <pc:chgData name="鄧立昌" userId="884567c4-1def-48e8-bb46-fc09b0aed8df" providerId="ADAL" clId="{E1B71813-A54E-4643-9498-0B7D1B10577A}" dt="2021-09-17T06:50:00.106" v="250" actId="20577"/>
        <pc:sldMkLst>
          <pc:docMk/>
          <pc:sldMk cId="4072115110" sldId="288"/>
        </pc:sldMkLst>
        <pc:spChg chg="mod">
          <ac:chgData name="鄧立昌" userId="884567c4-1def-48e8-bb46-fc09b0aed8df" providerId="ADAL" clId="{E1B71813-A54E-4643-9498-0B7D1B10577A}" dt="2021-09-17T06:50:00.106" v="250" actId="20577"/>
          <ac:spMkLst>
            <pc:docMk/>
            <pc:sldMk cId="4072115110" sldId="288"/>
            <ac:spMk id="3" creationId="{6B9FE938-C8C3-4BCA-8047-AE7C9BF31D0F}"/>
          </ac:spMkLst>
        </pc:spChg>
      </pc:sldChg>
      <pc:sldChg chg="addSp delSp modSp mod modClrScheme chgLayout">
        <pc:chgData name="鄧立昌" userId="884567c4-1def-48e8-bb46-fc09b0aed8df" providerId="ADAL" clId="{E1B71813-A54E-4643-9498-0B7D1B10577A}" dt="2021-09-17T07:21:57.007" v="1300" actId="1076"/>
        <pc:sldMkLst>
          <pc:docMk/>
          <pc:sldMk cId="1391974606" sldId="297"/>
        </pc:sldMkLst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2" creationId="{56E669B8-8AEF-431F-9F7C-82277848E74C}"/>
          </ac:spMkLst>
        </pc:spChg>
        <pc:spChg chg="add del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3" creationId="{9F2DBD2E-5509-4C66-BE9F-4C7669F11675}"/>
          </ac:spMkLst>
        </pc:spChg>
        <pc:spChg chg="del mod">
          <ac:chgData name="鄧立昌" userId="884567c4-1def-48e8-bb46-fc09b0aed8df" providerId="ADAL" clId="{E1B71813-A54E-4643-9498-0B7D1B10577A}" dt="2021-09-17T07:21:42.368" v="1292" actId="478"/>
          <ac:spMkLst>
            <pc:docMk/>
            <pc:sldMk cId="1391974606" sldId="297"/>
            <ac:spMk id="4" creationId="{B8B1F8E4-281A-465D-92FD-4476A91A6680}"/>
          </ac:spMkLst>
        </pc:spChg>
        <pc:spChg chg="del">
          <ac:chgData name="鄧立昌" userId="884567c4-1def-48e8-bb46-fc09b0aed8df" providerId="ADAL" clId="{E1B71813-A54E-4643-9498-0B7D1B10577A}" dt="2021-09-17T07:21:44.072" v="1293" actId="478"/>
          <ac:spMkLst>
            <pc:docMk/>
            <pc:sldMk cId="1391974606" sldId="297"/>
            <ac:spMk id="6" creationId="{50DE1ED2-DBFD-41A2-9C88-667FF6B03D93}"/>
          </ac:spMkLst>
        </pc:spChg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8" creationId="{B76335FB-3C2D-4C11-8BCF-B7ED977D2F99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9" creationId="{5AE6EF1F-095C-4DA0-8E01-5BA48E7E1ECD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10" creationId="{0247B148-3E74-48CC-9F56-049836E4C522}"/>
          </ac:spMkLst>
        </pc:spChg>
        <pc:spChg chg="add mod ord">
          <ac:chgData name="鄧立昌" userId="884567c4-1def-48e8-bb46-fc09b0aed8df" providerId="ADAL" clId="{E1B71813-A54E-4643-9498-0B7D1B10577A}" dt="2021-09-17T07:21:35.704" v="1286" actId="20577"/>
          <ac:spMkLst>
            <pc:docMk/>
            <pc:sldMk cId="1391974606" sldId="297"/>
            <ac:spMk id="11" creationId="{5969D948-06F5-43D5-8001-5CA229D379F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2" creationId="{D45CF6AD-3C2B-45D5-9DBD-6C95B5263BAD}"/>
          </ac:spMkLst>
        </pc:spChg>
        <pc:spChg chg="add mod ord">
          <ac:chgData name="鄧立昌" userId="884567c4-1def-48e8-bb46-fc09b0aed8df" providerId="ADAL" clId="{E1B71813-A54E-4643-9498-0B7D1B10577A}" dt="2021-09-17T07:21:37.896" v="1290" actId="20577"/>
          <ac:spMkLst>
            <pc:docMk/>
            <pc:sldMk cId="1391974606" sldId="297"/>
            <ac:spMk id="13" creationId="{402C4BCB-5E1E-453D-94AC-EB2CD3EBE28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4" creationId="{8CFDCDF7-64F0-4E3A-B1AD-DC06DB051938}"/>
          </ac:spMkLst>
        </pc:spChg>
        <pc:picChg chg="mod">
          <ac:chgData name="鄧立昌" userId="884567c4-1def-48e8-bb46-fc09b0aed8df" providerId="ADAL" clId="{E1B71813-A54E-4643-9498-0B7D1B10577A}" dt="2021-09-17T07:21:53.542" v="1298" actId="1076"/>
          <ac:picMkLst>
            <pc:docMk/>
            <pc:sldMk cId="1391974606" sldId="297"/>
            <ac:picMk id="5" creationId="{790CF03C-F23A-4594-B134-4CA7DE208CA3}"/>
          </ac:picMkLst>
        </pc:picChg>
        <pc:picChg chg="mod">
          <ac:chgData name="鄧立昌" userId="884567c4-1def-48e8-bb46-fc09b0aed8df" providerId="ADAL" clId="{E1B71813-A54E-4643-9498-0B7D1B10577A}" dt="2021-09-17T07:21:57.007" v="1300" actId="1076"/>
          <ac:picMkLst>
            <pc:docMk/>
            <pc:sldMk cId="1391974606" sldId="297"/>
            <ac:picMk id="7" creationId="{CFE01192-5C31-4390-B4CC-9A8EC9545265}"/>
          </ac:picMkLst>
        </pc:picChg>
      </pc:sldChg>
      <pc:sldChg chg="addSp delSp modSp new mod modClrScheme chgLayout">
        <pc:chgData name="鄧立昌" userId="884567c4-1def-48e8-bb46-fc09b0aed8df" providerId="ADAL" clId="{E1B71813-A54E-4643-9498-0B7D1B10577A}" dt="2021-09-17T06:56:26.426" v="764" actId="20577"/>
        <pc:sldMkLst>
          <pc:docMk/>
          <pc:sldMk cId="4020230386" sldId="301"/>
        </pc:sldMkLst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2" creationId="{8E3EF071-190A-469D-B59B-5847A2EE1CA1}"/>
          </ac:spMkLst>
        </pc:spChg>
        <pc:spChg chg="del mod ord">
          <ac:chgData name="鄧立昌" userId="884567c4-1def-48e8-bb46-fc09b0aed8df" providerId="ADAL" clId="{E1B71813-A54E-4643-9498-0B7D1B10577A}" dt="2021-09-17T06:51:38.402" v="277" actId="700"/>
          <ac:spMkLst>
            <pc:docMk/>
            <pc:sldMk cId="4020230386" sldId="301"/>
            <ac:spMk id="3" creationId="{0246DAB0-002E-4B07-9903-7A64E57D60DE}"/>
          </ac:spMkLst>
        </pc:spChg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4" creationId="{1247B35D-0048-49CF-A795-E27C93B46C1A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5" creationId="{3D7A56F3-1A1D-4305-9F5B-039B900541F4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6" creationId="{F68A598E-59BA-426F-B760-EDE62A6F46E4}"/>
          </ac:spMkLst>
        </pc:spChg>
        <pc:spChg chg="add mod ord">
          <ac:chgData name="鄧立昌" userId="884567c4-1def-48e8-bb46-fc09b0aed8df" providerId="ADAL" clId="{E1B71813-A54E-4643-9498-0B7D1B10577A}" dt="2021-09-17T06:51:45.163" v="283" actId="20577"/>
          <ac:spMkLst>
            <pc:docMk/>
            <pc:sldMk cId="4020230386" sldId="301"/>
            <ac:spMk id="7" creationId="{4C2DEA96-8624-4A85-A98E-E2912152AED5}"/>
          </ac:spMkLst>
        </pc:spChg>
        <pc:spChg chg="add mod ord">
          <ac:chgData name="鄧立昌" userId="884567c4-1def-48e8-bb46-fc09b0aed8df" providerId="ADAL" clId="{E1B71813-A54E-4643-9498-0B7D1B10577A}" dt="2021-09-17T06:54:07.003" v="548" actId="20577"/>
          <ac:spMkLst>
            <pc:docMk/>
            <pc:sldMk cId="4020230386" sldId="301"/>
            <ac:spMk id="8" creationId="{586B1E44-5FB7-4A8B-816E-35735668C56E}"/>
          </ac:spMkLst>
        </pc:spChg>
        <pc:spChg chg="add mod ord">
          <ac:chgData name="鄧立昌" userId="884567c4-1def-48e8-bb46-fc09b0aed8df" providerId="ADAL" clId="{E1B71813-A54E-4643-9498-0B7D1B10577A}" dt="2021-09-17T06:51:47.970" v="289" actId="20577"/>
          <ac:spMkLst>
            <pc:docMk/>
            <pc:sldMk cId="4020230386" sldId="301"/>
            <ac:spMk id="9" creationId="{C8257D5E-3738-44BD-91D5-40FD34FFE85E}"/>
          </ac:spMkLst>
        </pc:spChg>
        <pc:spChg chg="add mod ord">
          <ac:chgData name="鄧立昌" userId="884567c4-1def-48e8-bb46-fc09b0aed8df" providerId="ADAL" clId="{E1B71813-A54E-4643-9498-0B7D1B10577A}" dt="2021-09-17T06:56:26.426" v="764" actId="20577"/>
          <ac:spMkLst>
            <pc:docMk/>
            <pc:sldMk cId="4020230386" sldId="301"/>
            <ac:spMk id="10" creationId="{EBA3A948-2440-4460-87A6-5D695A2FD71A}"/>
          </ac:spMkLst>
        </pc:spChg>
        <pc:picChg chg="add mod">
          <ac:chgData name="鄧立昌" userId="884567c4-1def-48e8-bb46-fc09b0aed8df" providerId="ADAL" clId="{E1B71813-A54E-4643-9498-0B7D1B10577A}" dt="2021-09-17T06:52:26.879" v="300" actId="1076"/>
          <ac:picMkLst>
            <pc:docMk/>
            <pc:sldMk cId="4020230386" sldId="301"/>
            <ac:picMk id="1026" creationId="{F17D2DA6-FC15-4AFC-A1AC-015204E6CF12}"/>
          </ac:picMkLst>
        </pc:picChg>
        <pc:picChg chg="add mod">
          <ac:chgData name="鄧立昌" userId="884567c4-1def-48e8-bb46-fc09b0aed8df" providerId="ADAL" clId="{E1B71813-A54E-4643-9498-0B7D1B10577A}" dt="2021-09-17T06:52:25.392" v="299" actId="1076"/>
          <ac:picMkLst>
            <pc:docMk/>
            <pc:sldMk cId="4020230386" sldId="301"/>
            <ac:picMk id="1028" creationId="{A6A4BF1F-1909-4885-BEDC-3DC25E50FD38}"/>
          </ac:picMkLst>
        </pc:picChg>
      </pc:sldChg>
      <pc:sldChg chg="addSp delSp modSp new del mod modClrScheme chgLayout">
        <pc:chgData name="鄧立昌" userId="884567c4-1def-48e8-bb46-fc09b0aed8df" providerId="ADAL" clId="{E1B71813-A54E-4643-9498-0B7D1B10577A}" dt="2021-09-17T07:08:59.450" v="963" actId="47"/>
        <pc:sldMkLst>
          <pc:docMk/>
          <pc:sldMk cId="1905628672" sldId="302"/>
        </pc:sldMkLst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2" creationId="{6942F983-28D3-421B-B0F6-D8C4743717D9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3" creationId="{34624EFC-22EC-4389-8C09-4F34FD0891C1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4" creationId="{E8AEF4B3-BBA9-44FA-A089-1FDE4D609198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5" creationId="{C0D66ED9-303E-4CDB-98F1-878B9FE90EDD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6" creationId="{CEA60714-CA27-435A-976D-8C1C4C09D1D0}"/>
          </ac:spMkLst>
        </pc:spChg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7" creationId="{B2B4261A-7FA5-4E8C-ACC4-A2E171473F51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8" creationId="{72FBE8B9-3BFD-41FD-9D8E-DC06881FD050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9" creationId="{08D174E9-3B94-4CD2-B273-0391F34992FB}"/>
          </ac:spMkLst>
        </pc:spChg>
        <pc:spChg chg="add mod ord">
          <ac:chgData name="鄧立昌" userId="884567c4-1def-48e8-bb46-fc09b0aed8df" providerId="ADAL" clId="{E1B71813-A54E-4643-9498-0B7D1B10577A}" dt="2021-09-17T07:08:27.680" v="952" actId="20577"/>
          <ac:spMkLst>
            <pc:docMk/>
            <pc:sldMk cId="1905628672" sldId="302"/>
            <ac:spMk id="10" creationId="{D58AF4D7-3045-4D52-8D83-3DAEFA17FDAC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1" creationId="{CC832FC3-A834-411A-AED5-BE500F9CAB6A}"/>
          </ac:spMkLst>
        </pc:spChg>
        <pc:spChg chg="add mod ord">
          <ac:chgData name="鄧立昌" userId="884567c4-1def-48e8-bb46-fc09b0aed8df" providerId="ADAL" clId="{E1B71813-A54E-4643-9498-0B7D1B10577A}" dt="2021-09-17T07:08:31.528" v="962" actId="20577"/>
          <ac:spMkLst>
            <pc:docMk/>
            <pc:sldMk cId="1905628672" sldId="302"/>
            <ac:spMk id="12" creationId="{F095EEEB-5899-4A65-BAC5-4A76E44EC93D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3" creationId="{FB129DC0-200E-4A40-8B56-4DD1DEE82C9A}"/>
          </ac:spMkLst>
        </pc:spChg>
      </pc:sldChg>
      <pc:sldChg chg="addSp delSp modSp new mod modClrScheme chgLayout">
        <pc:chgData name="鄧立昌" userId="884567c4-1def-48e8-bb46-fc09b0aed8df" providerId="ADAL" clId="{E1B71813-A54E-4643-9498-0B7D1B10577A}" dt="2021-09-17T07:11:46.526" v="1144" actId="1076"/>
        <pc:sldMkLst>
          <pc:docMk/>
          <pc:sldMk cId="3119187639" sldId="302"/>
        </pc:sldMkLst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2" creationId="{7E421CEB-AEB8-49F1-BA02-1FAE35E62BC5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3" creationId="{592DC9D7-B066-4690-8FD5-B79755F419CB}"/>
          </ac:spMkLst>
        </pc:spChg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4" creationId="{F86BDE09-79EE-43EF-BF1E-59152575FD24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5" creationId="{43E3ACC1-47B6-47D9-ADD0-752AE5B0343A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6" creationId="{84233259-6ACA-4091-A873-B6CFA3AA11F1}"/>
          </ac:spMkLst>
        </pc:spChg>
        <pc:spChg chg="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7" creationId="{5D48D23C-81FF-4E5F-891D-0F309C73B7A4}"/>
          </ac:spMkLst>
        </pc:spChg>
        <pc:spChg chg="add mod ord">
          <ac:chgData name="鄧立昌" userId="884567c4-1def-48e8-bb46-fc09b0aed8df" providerId="ADAL" clId="{E1B71813-A54E-4643-9498-0B7D1B10577A}" dt="2021-09-17T07:09:24.504" v="972" actId="20577"/>
          <ac:spMkLst>
            <pc:docMk/>
            <pc:sldMk cId="3119187639" sldId="302"/>
            <ac:spMk id="8" creationId="{DCD40F67-2B30-4BC1-AE7B-4753D95F896C}"/>
          </ac:spMkLst>
        </pc:spChg>
        <pc:spChg chg="add mod ord">
          <ac:chgData name="鄧立昌" userId="884567c4-1def-48e8-bb46-fc09b0aed8df" providerId="ADAL" clId="{E1B71813-A54E-4643-9498-0B7D1B10577A}" dt="2021-09-17T07:11:13.225" v="1142" actId="20577"/>
          <ac:spMkLst>
            <pc:docMk/>
            <pc:sldMk cId="3119187639" sldId="302"/>
            <ac:spMk id="9" creationId="{00B41B48-6F07-42B0-AEA4-00EA6CADFACD}"/>
          </ac:spMkLst>
        </pc:spChg>
        <pc:picChg chg="add mod">
          <ac:chgData name="鄧立昌" userId="884567c4-1def-48e8-bb46-fc09b0aed8df" providerId="ADAL" clId="{E1B71813-A54E-4643-9498-0B7D1B10577A}" dt="2021-09-17T07:11:46.526" v="1144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addSp modSp new mod">
        <pc:chgData name="鄧立昌" userId="884567c4-1def-48e8-bb46-fc09b0aed8df" providerId="ADAL" clId="{E1B71813-A54E-4643-9498-0B7D1B10577A}" dt="2021-09-17T07:18:59.953" v="1215" actId="20577"/>
        <pc:sldMkLst>
          <pc:docMk/>
          <pc:sldMk cId="326959088" sldId="303"/>
        </pc:sldMkLst>
        <pc:spChg chg="mod">
          <ac:chgData name="鄧立昌" userId="884567c4-1def-48e8-bb46-fc09b0aed8df" providerId="ADAL" clId="{E1B71813-A54E-4643-9498-0B7D1B10577A}" dt="2021-09-17T07:13:36.490" v="1159" actId="20577"/>
          <ac:spMkLst>
            <pc:docMk/>
            <pc:sldMk cId="326959088" sldId="303"/>
            <ac:spMk id="2" creationId="{ECE210A0-7470-4CFE-A1AA-4BAEE544E05E}"/>
          </ac:spMkLst>
        </pc:spChg>
        <pc:spChg chg="mod">
          <ac:chgData name="鄧立昌" userId="884567c4-1def-48e8-bb46-fc09b0aed8df" providerId="ADAL" clId="{E1B71813-A54E-4643-9498-0B7D1B10577A}" dt="2021-09-17T07:18:59.953" v="1215" actId="20577"/>
          <ac:spMkLst>
            <pc:docMk/>
            <pc:sldMk cId="326959088" sldId="303"/>
            <ac:spMk id="3" creationId="{2E256A3A-42DD-4233-9FC9-5733F289E22B}"/>
          </ac:spMkLst>
        </pc:spChg>
        <pc:spChg chg="add mod">
          <ac:chgData name="鄧立昌" userId="884567c4-1def-48e8-bb46-fc09b0aed8df" providerId="ADAL" clId="{E1B71813-A54E-4643-9498-0B7D1B10577A}" dt="2021-09-17T07:18:53.982" v="1213" actId="1076"/>
          <ac:spMkLst>
            <pc:docMk/>
            <pc:sldMk cId="326959088" sldId="303"/>
            <ac:spMk id="5" creationId="{312E5CD6-805A-48D9-8C10-D68ABC6CB74A}"/>
          </ac:spMkLst>
        </pc:spChg>
        <pc:spChg chg="add mod">
          <ac:chgData name="鄧立昌" userId="884567c4-1def-48e8-bb46-fc09b0aed8df" providerId="ADAL" clId="{E1B71813-A54E-4643-9498-0B7D1B10577A}" dt="2021-09-17T07:18:58.446" v="1214" actId="1076"/>
          <ac:spMkLst>
            <pc:docMk/>
            <pc:sldMk cId="326959088" sldId="303"/>
            <ac:spMk id="8" creationId="{B44777C5-96B0-455E-8DC9-1E87C114F790}"/>
          </ac:spMkLst>
        </pc:spChg>
        <pc:picChg chg="add mod">
          <ac:chgData name="鄧立昌" userId="884567c4-1def-48e8-bb46-fc09b0aed8df" providerId="ADAL" clId="{E1B71813-A54E-4643-9498-0B7D1B10577A}" dt="2021-09-17T07:18:46.831" v="1208" actId="1076"/>
          <ac:picMkLst>
            <pc:docMk/>
            <pc:sldMk cId="326959088" sldId="303"/>
            <ac:picMk id="2050" creationId="{BF1E2A07-CC26-4126-8DE4-93DDD340BFB8}"/>
          </ac:picMkLst>
        </pc:picChg>
        <pc:picChg chg="add mod">
          <ac:chgData name="鄧立昌" userId="884567c4-1def-48e8-bb46-fc09b0aed8df" providerId="ADAL" clId="{E1B71813-A54E-4643-9498-0B7D1B10577A}" dt="2021-09-17T07:18:51.014" v="1212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delSp modSp mod">
        <pc:chgData name="鄧立昌" userId="884567c4-1def-48e8-bb46-fc09b0aed8df" providerId="ADAL" clId="{E1B71813-A54E-4643-9498-0B7D1B10577A}" dt="2021-09-22T06:15:03.731" v="1324" actId="1036"/>
        <pc:sldMkLst>
          <pc:docMk/>
          <pc:sldMk cId="1269149775" sldId="304"/>
        </pc:sldMkLst>
        <pc:spChg chg="add del mod">
          <ac:chgData name="鄧立昌" userId="884567c4-1def-48e8-bb46-fc09b0aed8df" providerId="ADAL" clId="{E1B71813-A54E-4643-9498-0B7D1B10577A}" dt="2021-09-22T06:14:52.674" v="1303" actId="478"/>
          <ac:spMkLst>
            <pc:docMk/>
            <pc:sldMk cId="1269149775" sldId="304"/>
            <ac:spMk id="11" creationId="{54BB58AD-2EA7-4684-B25B-384ABA38C01D}"/>
          </ac:spMkLst>
        </pc:spChg>
        <pc:picChg chg="mod">
          <ac:chgData name="鄧立昌" userId="884567c4-1def-48e8-bb46-fc09b0aed8df" providerId="ADAL" clId="{E1B71813-A54E-4643-9498-0B7D1B10577A}" dt="2021-09-22T06:15:02.795" v="1322" actId="1036"/>
          <ac:picMkLst>
            <pc:docMk/>
            <pc:sldMk cId="1269149775" sldId="304"/>
            <ac:picMk id="7" creationId="{D6D71DE4-3203-48B8-A0A7-96CC4321AA8A}"/>
          </ac:picMkLst>
        </pc:picChg>
        <pc:picChg chg="mod">
          <ac:chgData name="鄧立昌" userId="884567c4-1def-48e8-bb46-fc09b0aed8df" providerId="ADAL" clId="{E1B71813-A54E-4643-9498-0B7D1B10577A}" dt="2021-09-22T06:15:03.731" v="1324" actId="1036"/>
          <ac:picMkLst>
            <pc:docMk/>
            <pc:sldMk cId="1269149775" sldId="304"/>
            <ac:picMk id="8" creationId="{0349C7BC-41D8-443B-A2DC-982168BF5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1B656-2C76-4C4E-B6AD-2B139B10A6D4}" type="datetimeFigureOut">
              <a:rPr lang="zh-TW" altLang="en-US" smtClean="0"/>
              <a:t>2021/9/27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8D3F6-59EF-463F-9072-CC3F7669ED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26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045255b2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045255b2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7C4DA-6E7E-479A-B8E6-41BE80F698BA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CC8-B981-4144-A939-F6167F127325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1135-866A-48B4-A815-81F4034F51F3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10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7808-1256-47C0-BBF4-C9E3D6667459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AEDAACE-B36E-4180-91B7-DFB1EEEC9C69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03B4-2167-4481-9FF7-34F5E5C8E6FC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2596F-FBBE-47DA-AF9C-FEB43398390E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76A4-B33A-45E5-B3CC-91E7A2C0658A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CCE3-7A4E-4DAE-8B96-446DF535A26C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F0BE-EC7B-4F9A-9282-EFCB154D0D5B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973F-2C7E-4825-8DF9-62904A2206C8}" type="datetime1">
              <a:rPr lang="en-US" altLang="zh-TW" smtClean="0"/>
              <a:t>9/27/2021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57F3A3E-49AF-41AF-890C-55F8020622C0}" type="datetime1">
              <a:rPr lang="en-US" altLang="zh-TW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ckoverflow.com/questions/42883547/intuitive-understanding-of-1d-2d-and-3d-convolutions-in-convolutional-neural-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maglili/pytorch_intro/blob/main/resources/mnist_tutorial.ipyn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D%A8%E7%AB%8B%E6%98%86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eveloper.nvidia.com/cuda-toolki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installing-tensorflow-with-cuda-cudnn-and-gpu-support-on-windows-10-60693e46e78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ackoverflow.com/questions/48152674/how-to-check-if-pytorch-is-using-the-gp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tackoverflow.com/questions/41573587/what-is-the-difference-between-venv-pyvenv-pyenv-virtualenv-virtualenvwrapp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conda.io/projects/conda/en/latest/user-guide/install/download.html#id1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maglili/pytorch_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osquare.com/python-argparse/" TargetMode="External"/><Relationship Id="rId2" Type="http://schemas.openxmlformats.org/officeDocument/2006/relationships/hyperlink" Target="https://docs.python.org/zh-tw/3/howto/argpar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vision.stanford.edu/cs598_spring07/papers/Lecun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The-architecture-of-LeNet-5-23-a-CNN-used-for-digits-recognition-for-the-MNIST-dataset_fig2_32166578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2" Type="http://schemas.openxmlformats.org/officeDocument/2006/relationships/hyperlink" Target="https://github.com/hhatto/autopep8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ev.to/adamlombard/how-to-use-the-black-python-code-formatter-in-vscode-3lo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maglili/dqn-pytorch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B872C-F079-4970-99E0-4E9909E07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MNIST 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C0AA4-24CE-4592-A9E8-44F8ED1A2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N26091194 </a:t>
            </a:r>
            <a:r>
              <a:rPr lang="zh-TW" altLang="en-US" dirty="0"/>
              <a:t>鄧立昌</a:t>
            </a:r>
          </a:p>
        </p:txBody>
      </p:sp>
    </p:spTree>
    <p:extLst>
      <p:ext uri="{BB962C8B-B14F-4D97-AF65-F5344CB8AC3E}">
        <p14:creationId xmlns:p14="http://schemas.microsoft.com/office/powerpoint/2010/main" val="41337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C61C5-F069-44DF-AD86-0E055EB8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85C1A-12D5-44B6-B0E7-70961767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506;p44">
            <a:extLst>
              <a:ext uri="{FF2B5EF4-FFF2-40B4-BE49-F238E27FC236}">
                <a16:creationId xmlns:a16="http://schemas.microsoft.com/office/drawing/2014/main" id="{6BF3B63F-ED93-4FAF-A18A-5E3961B776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1105" y="2435491"/>
            <a:ext cx="5649790" cy="393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453103-E912-4F77-A8A3-4D82431F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321CC-9321-4B45-9C63-F17EEF03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A5C5A-5E2D-41D0-90FD-F316C8D1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513;p45">
            <a:extLst>
              <a:ext uri="{FF2B5EF4-FFF2-40B4-BE49-F238E27FC236}">
                <a16:creationId xmlns:a16="http://schemas.microsoft.com/office/drawing/2014/main" id="{5C66FCE7-7A75-42F1-B58F-9AAD5AD768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1553" y="1863446"/>
            <a:ext cx="7568894" cy="456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48A58-843B-4983-8156-F12D14F1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F5DE2-2EBC-46FC-B6C9-46DFE70D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31FA84-D189-444D-B674-0FEE3D4D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torch.nn.Conv2d(in_channels, out_channels, kernel_size, padding)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in_channels: </a:t>
            </a:r>
            <a:r>
              <a:rPr lang="zh-TW" altLang="en-US" dirty="0">
                <a:solidFill>
                  <a:srgbClr val="000000"/>
                </a:solidFill>
              </a:rPr>
              <a:t>輸入幾個 </a:t>
            </a:r>
            <a:r>
              <a:rPr lang="en-US" altLang="zh-TW" dirty="0">
                <a:solidFill>
                  <a:srgbClr val="000000"/>
                </a:solidFill>
              </a:rPr>
              <a:t>channel ex. RGB</a:t>
            </a:r>
            <a:r>
              <a:rPr lang="zh-TW" altLang="en-US" dirty="0">
                <a:solidFill>
                  <a:srgbClr val="000000"/>
                </a:solidFill>
              </a:rPr>
              <a:t>就是三個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out_channels: </a:t>
            </a:r>
            <a:r>
              <a:rPr lang="zh-TW" altLang="en-US" dirty="0">
                <a:solidFill>
                  <a:srgbClr val="000000"/>
                </a:solidFill>
              </a:rPr>
              <a:t>要輸出幾個 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kernel_size: filter (feature detection) </a:t>
            </a:r>
            <a:r>
              <a:rPr lang="zh-TW" altLang="en-US" dirty="0">
                <a:solidFill>
                  <a:srgbClr val="000000"/>
                </a:solidFill>
              </a:rPr>
              <a:t>要 </a:t>
            </a:r>
            <a:r>
              <a:rPr lang="en-US" altLang="zh-TW" dirty="0">
                <a:solidFill>
                  <a:srgbClr val="000000"/>
                </a:solidFill>
              </a:rPr>
              <a:t>n*n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padding (</a:t>
            </a:r>
            <a:r>
              <a:rPr lang="zh-TW" altLang="en-US" dirty="0">
                <a:solidFill>
                  <a:srgbClr val="000000"/>
                </a:solidFill>
              </a:rPr>
              <a:t>補 </a:t>
            </a:r>
            <a:r>
              <a:rPr lang="en-US" altLang="zh-TW" dirty="0">
                <a:solidFill>
                  <a:srgbClr val="000000"/>
                </a:solidFill>
              </a:rPr>
              <a:t>0): </a:t>
            </a:r>
            <a:r>
              <a:rPr lang="zh-TW" altLang="en-US" dirty="0">
                <a:solidFill>
                  <a:srgbClr val="000000"/>
                </a:solidFill>
              </a:rPr>
              <a:t>控制 </a:t>
            </a:r>
            <a:r>
              <a:rPr lang="en-US" altLang="zh-TW" dirty="0">
                <a:solidFill>
                  <a:srgbClr val="000000"/>
                </a:solidFill>
              </a:rPr>
              <a:t>zero-padding </a:t>
            </a:r>
            <a:r>
              <a:rPr lang="zh-TW" altLang="en-US" dirty="0">
                <a:solidFill>
                  <a:srgbClr val="000000"/>
                </a:solidFill>
              </a:rPr>
              <a:t>的數目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71AC7-8D78-4721-BE39-310F62A5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8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210A0-7470-4CFE-A1AA-4BAEE544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56A3A-42DD-4233-9FC9-5733F289E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https://stackoverflow.com/questions/42883547/intuitive-understanding-of-1d-2d-and-3d-convolutions-in-convolutional-neural-n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CD47C3-6FAE-4E9B-989A-DE159058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1E2A07-CC26-4126-8DE4-93DDD340B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08" y="2944535"/>
            <a:ext cx="3660048" cy="29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D3D2D0-8093-46C2-9C4E-78849930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2" y="3588223"/>
            <a:ext cx="5608308" cy="1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12E5CD6-805A-48D9-8C10-D68ABC6CB74A}"/>
              </a:ext>
            </a:extLst>
          </p:cNvPr>
          <p:cNvSpPr txBox="1"/>
          <p:nvPr/>
        </p:nvSpPr>
        <p:spPr>
          <a:xfrm>
            <a:off x="2633941" y="5276675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1D convolution</a:t>
            </a:r>
            <a:endParaRPr lang="zh-TW" altLang="en-US" sz="1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4777C5-96B0-455E-8DC9-1E87C114F790}"/>
              </a:ext>
            </a:extLst>
          </p:cNvPr>
          <p:cNvSpPr txBox="1"/>
          <p:nvPr/>
        </p:nvSpPr>
        <p:spPr>
          <a:xfrm>
            <a:off x="8264727" y="5937476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2D convolution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95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8644D-D273-4B23-A599-9D05CE64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9FE938-C8C3-4BCA-8047-AE7C9BF31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Pooling:</a:t>
            </a:r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 減少參數量跟計算</a:t>
            </a:r>
            <a:endParaRPr lang="en-US" altLang="zh-TW" dirty="0"/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pooling </a:t>
            </a:r>
            <a:r>
              <a:rPr lang="zh-TW" altLang="en-US" dirty="0"/>
              <a:t>把 </a:t>
            </a:r>
            <a:r>
              <a:rPr lang="en-US" altLang="zh-TW" dirty="0"/>
              <a:t>feature map </a:t>
            </a:r>
            <a:r>
              <a:rPr lang="zh-TW" altLang="en-US" dirty="0"/>
              <a:t>的區域資訊做整合，讓模型更 </a:t>
            </a:r>
            <a:r>
              <a:rPr lang="en-US" altLang="zh-TW" dirty="0"/>
              <a:t>robust</a:t>
            </a:r>
            <a:endParaRPr lang="zh-TW" altLang="en-US" dirty="0"/>
          </a:p>
        </p:txBody>
      </p:sp>
      <p:pic>
        <p:nvPicPr>
          <p:cNvPr id="4" name="Google Shape;547;p49">
            <a:extLst>
              <a:ext uri="{FF2B5EF4-FFF2-40B4-BE49-F238E27FC236}">
                <a16:creationId xmlns:a16="http://schemas.microsoft.com/office/drawing/2014/main" id="{CBC49315-35E1-4BC6-8065-B5695F1EE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5700"/>
          <a:stretch/>
        </p:blipFill>
        <p:spPr>
          <a:xfrm>
            <a:off x="1197976" y="3167140"/>
            <a:ext cx="4704328" cy="34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466A7F-4A0D-40DF-ABD5-34AE3B34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21" y="3755212"/>
            <a:ext cx="3854241" cy="232369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943D33-4FAE-4F98-8EDE-F85ADFCE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1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1C6FA-6C11-43F1-80F7-F0BC5863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69EEC-CB2D-4CAA-AA7D-4BB22356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torch.nn.MaxPool2d(kernel_size=2)</a:t>
            </a:r>
          </a:p>
          <a:p>
            <a:r>
              <a:rPr lang="en-US" altLang="zh-TW" dirty="0"/>
              <a:t>torch.nn.AvgPool2d(kernel_size=2)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0DEF2D-5DCA-4F60-805C-ECABFAB2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F379AA-8BA0-4986-B60D-296F7975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0" y="3229926"/>
            <a:ext cx="5273457" cy="3068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334E50-7D8F-4D16-AD2D-90AAB479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5" y="3229926"/>
            <a:ext cx="5683788" cy="30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08431-275F-4392-8E29-DFA343FF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1890F-0CD5-426D-9131-555367E8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Google Shape;586;p53">
            <a:extLst>
              <a:ext uri="{FF2B5EF4-FFF2-40B4-BE49-F238E27FC236}">
                <a16:creationId xmlns:a16="http://schemas.microsoft.com/office/drawing/2014/main" id="{341AA819-DF9C-46E8-8921-025EFD9AA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5952" y="2639100"/>
            <a:ext cx="59626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33FE61-98F2-45A5-978A-871C6DD0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7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63138-62C9-4805-8937-7F7DAA1E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Flatten 程式碼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61F0D7-0B10-48DD-97A6-A42CA35B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torch.nn.Flatten()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754419-5B15-4EFA-84A0-0D0BE31C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69" y="2719757"/>
            <a:ext cx="7083662" cy="365361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EB41061-EEDF-4A4B-A5FE-43733D2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6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C166-9D22-4DD4-BD75-31F9E58A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 connected layer(cont.)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0C148-F194-4145-A9BB-E6331A34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B19AFBEA-0062-4C81-8A1D-4D2CD2D2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1" y="2497776"/>
            <a:ext cx="7093147" cy="3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9996D-8CCA-49DC-967B-C369BD61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95" y="2930170"/>
            <a:ext cx="3435413" cy="26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D95BE-0A2A-46C5-92D4-BA9D7925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6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A5ABE-9254-4D1C-BF86-D3993445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621DCC-ACE8-441C-BCA4-93448659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639;p59">
            <a:extLst>
              <a:ext uri="{FF2B5EF4-FFF2-40B4-BE49-F238E27FC236}">
                <a16:creationId xmlns:a16="http://schemas.microsoft.com/office/drawing/2014/main" id="{09D8F912-052D-4F47-B702-FDA80EE002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4452" y="2647680"/>
            <a:ext cx="2767275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0;p59">
            <a:extLst>
              <a:ext uri="{FF2B5EF4-FFF2-40B4-BE49-F238E27FC236}">
                <a16:creationId xmlns:a16="http://schemas.microsoft.com/office/drawing/2014/main" id="{DF618A5B-95B5-4FF5-9502-99ADA6292E31}"/>
              </a:ext>
            </a:extLst>
          </p:cNvPr>
          <p:cNvSpPr txBox="1"/>
          <p:nvPr/>
        </p:nvSpPr>
        <p:spPr>
          <a:xfrm>
            <a:off x="2672740" y="2093976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nn.ReLU()</a:t>
            </a:r>
            <a:endParaRPr dirty="0"/>
          </a:p>
        </p:txBody>
      </p:sp>
      <p:pic>
        <p:nvPicPr>
          <p:cNvPr id="6" name="Google Shape;641;p59">
            <a:extLst>
              <a:ext uri="{FF2B5EF4-FFF2-40B4-BE49-F238E27FC236}">
                <a16:creationId xmlns:a16="http://schemas.microsoft.com/office/drawing/2014/main" id="{632E3F59-1FD9-4903-9D9A-35AA68D0E3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65" y="3176880"/>
            <a:ext cx="4229851" cy="31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3;p59">
            <a:extLst>
              <a:ext uri="{FF2B5EF4-FFF2-40B4-BE49-F238E27FC236}">
                <a16:creationId xmlns:a16="http://schemas.microsoft.com/office/drawing/2014/main" id="{4E346281-6E4D-4501-8384-DCB9BC78A565}"/>
              </a:ext>
            </a:extLst>
          </p:cNvPr>
          <p:cNvSpPr txBox="1"/>
          <p:nvPr/>
        </p:nvSpPr>
        <p:spPr>
          <a:xfrm>
            <a:off x="7636579" y="2121408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nn.Tanh()</a:t>
            </a:r>
            <a:endParaRPr dirty="0"/>
          </a:p>
        </p:txBody>
      </p:sp>
      <p:pic>
        <p:nvPicPr>
          <p:cNvPr id="8" name="Google Shape;644;p59">
            <a:extLst>
              <a:ext uri="{FF2B5EF4-FFF2-40B4-BE49-F238E27FC236}">
                <a16:creationId xmlns:a16="http://schemas.microsoft.com/office/drawing/2014/main" id="{90EABB82-CC1E-46FD-B646-EB2848C84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104" y="2602723"/>
            <a:ext cx="32956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5;p59">
            <a:extLst>
              <a:ext uri="{FF2B5EF4-FFF2-40B4-BE49-F238E27FC236}">
                <a16:creationId xmlns:a16="http://schemas.microsoft.com/office/drawing/2014/main" id="{5336DD6F-7A8B-4445-83A8-6A5BCCF11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161" y="3215649"/>
            <a:ext cx="4059536" cy="304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95A57D5-7DE7-4ED6-B0C6-A6D5FD4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0C4CB-8CF8-4818-9A5E-2C88AE84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22FE4-D5B2-4F6A-B769-C4C7395D2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</a:p>
          <a:p>
            <a:r>
              <a:rPr lang="en-US" altLang="zh-TW" dirty="0"/>
              <a:t>Convolution</a:t>
            </a:r>
          </a:p>
          <a:p>
            <a:r>
              <a:rPr lang="en-US" altLang="zh-TW" dirty="0"/>
              <a:t>Pooling</a:t>
            </a:r>
          </a:p>
          <a:p>
            <a:r>
              <a:rPr lang="en-US" altLang="zh-TW" dirty="0"/>
              <a:t>Flatten</a:t>
            </a:r>
          </a:p>
          <a:p>
            <a:r>
              <a:rPr lang="en-US" altLang="zh-TW" dirty="0"/>
              <a:t>Full connected layer</a:t>
            </a:r>
          </a:p>
          <a:p>
            <a:r>
              <a:rPr lang="en-US" altLang="zh-TW" dirty="0"/>
              <a:t>Activation function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853C8FA-8BCC-4F6E-AFA6-64F6EF805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</a:p>
          <a:p>
            <a:r>
              <a:rPr lang="en-US" altLang="zh-TW" dirty="0"/>
              <a:t>Optimizer</a:t>
            </a:r>
          </a:p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r>
              <a:rPr lang="en-US" altLang="zh-TW" dirty="0"/>
              <a:t>(GPU)</a:t>
            </a:r>
          </a:p>
          <a:p>
            <a:r>
              <a:rPr lang="en-US" altLang="zh-TW" dirty="0"/>
              <a:t>DL PROJECT STRCTURE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9ED21-8FB0-4AA1-97D9-7C0AFE7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87CC3-CE56-4BFC-9472-8629B742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05640-2F33-42F2-823E-49503E1C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Google Shape;653;p60">
            <a:extLst>
              <a:ext uri="{FF2B5EF4-FFF2-40B4-BE49-F238E27FC236}">
                <a16:creationId xmlns:a16="http://schemas.microsoft.com/office/drawing/2014/main" id="{5FE241DA-A7BD-4CAD-B5D5-7CC0D4575617}"/>
              </a:ext>
            </a:extLst>
          </p:cNvPr>
          <p:cNvSpPr txBox="1"/>
          <p:nvPr/>
        </p:nvSpPr>
        <p:spPr>
          <a:xfrm>
            <a:off x="4812164" y="2361963"/>
            <a:ext cx="1906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torch.sigmoid()</a:t>
            </a:r>
            <a:endParaRPr dirty="0"/>
          </a:p>
        </p:txBody>
      </p:sp>
      <p:pic>
        <p:nvPicPr>
          <p:cNvPr id="12" name="Google Shape;654;p60">
            <a:extLst>
              <a:ext uri="{FF2B5EF4-FFF2-40B4-BE49-F238E27FC236}">
                <a16:creationId xmlns:a16="http://schemas.microsoft.com/office/drawing/2014/main" id="{74462A95-3DBD-4E1D-8BFC-D97774BC3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1526" y="2744529"/>
            <a:ext cx="28479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0EE7F96-95AE-477A-AD6D-C8AFACF9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Sigmoid 函數- 維基百科，自由嘅百科全書">
            <a:extLst>
              <a:ext uri="{FF2B5EF4-FFF2-40B4-BE49-F238E27FC236}">
                <a16:creationId xmlns:a16="http://schemas.microsoft.com/office/drawing/2014/main" id="{F1A4A88D-3980-4E37-B45E-20C1DF15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34" y="3544880"/>
            <a:ext cx="4242732" cy="2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4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01AFF-8BE4-4EA0-9594-61592F89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AF484-066B-468D-8E4F-3D73AE48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F14DF-D83B-48D0-9ACC-66AD2E3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oogle Shape;651;p60">
            <a:extLst>
              <a:ext uri="{FF2B5EF4-FFF2-40B4-BE49-F238E27FC236}">
                <a16:creationId xmlns:a16="http://schemas.microsoft.com/office/drawing/2014/main" id="{3C7B1830-460E-4897-A369-0AA0649820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2569" y="3767383"/>
            <a:ext cx="4294499" cy="220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2;p60">
            <a:extLst>
              <a:ext uri="{FF2B5EF4-FFF2-40B4-BE49-F238E27FC236}">
                <a16:creationId xmlns:a16="http://schemas.microsoft.com/office/drawing/2014/main" id="{8BAD9047-547F-4449-84E7-F1C9E3BC6D9E}"/>
              </a:ext>
            </a:extLst>
          </p:cNvPr>
          <p:cNvSpPr txBox="1"/>
          <p:nvPr/>
        </p:nvSpPr>
        <p:spPr>
          <a:xfrm>
            <a:off x="8117130" y="2452295"/>
            <a:ext cx="1605508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nn.softmax()</a:t>
            </a:r>
            <a:endParaRPr dirty="0"/>
          </a:p>
        </p:txBody>
      </p:sp>
      <p:pic>
        <p:nvPicPr>
          <p:cNvPr id="7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D6D71DE4-3203-48B8-A0A7-96CC4321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6" y="3587140"/>
            <a:ext cx="6194764" cy="30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349C7BC-41D8-443B-A2DC-982168BF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78" y="1623135"/>
            <a:ext cx="2345919" cy="18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D8D4BC-518E-4A50-81B2-07A935C3B970}"/>
              </a:ext>
            </a:extLst>
          </p:cNvPr>
          <p:cNvSpPr/>
          <p:nvPr/>
        </p:nvSpPr>
        <p:spPr>
          <a:xfrm>
            <a:off x="6669248" y="3561542"/>
            <a:ext cx="847288" cy="681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DF8E67-5BFF-478C-8F0A-E10BDB1E5F5D}"/>
              </a:ext>
            </a:extLst>
          </p:cNvPr>
          <p:cNvSpPr txBox="1"/>
          <p:nvPr/>
        </p:nvSpPr>
        <p:spPr>
          <a:xfrm>
            <a:off x="6935637" y="37176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Z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4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39EE0-F560-4BAE-B66F-F7583DF3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213119-11CB-49AF-90BE-1609886D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透過計算 </a:t>
            </a:r>
            <a:r>
              <a:rPr lang="en-US" altLang="zh-TW" dirty="0"/>
              <a:t>LOSS</a:t>
            </a:r>
            <a:r>
              <a:rPr lang="zh-TW" altLang="en-US" dirty="0"/>
              <a:t> 值，網路能知道現在模型的狀態有多好</a:t>
            </a:r>
            <a:r>
              <a:rPr lang="en-US" altLang="zh-TW" dirty="0"/>
              <a:t>/</a:t>
            </a:r>
            <a:r>
              <a:rPr lang="zh-TW" altLang="en-US" dirty="0"/>
              <a:t>不好，藉由調整網路內部的權重來降低 </a:t>
            </a:r>
            <a:r>
              <a:rPr lang="en-US" altLang="zh-TW" dirty="0"/>
              <a:t>LOSS</a:t>
            </a:r>
            <a:r>
              <a:rPr lang="zh-TW" altLang="en-US" dirty="0"/>
              <a:t>。</a:t>
            </a:r>
          </a:p>
        </p:txBody>
      </p:sp>
      <p:sp>
        <p:nvSpPr>
          <p:cNvPr id="4" name="Google Shape;667;p62">
            <a:extLst>
              <a:ext uri="{FF2B5EF4-FFF2-40B4-BE49-F238E27FC236}">
                <a16:creationId xmlns:a16="http://schemas.microsoft.com/office/drawing/2014/main" id="{518161D1-2988-443C-87ED-C54371111088}"/>
              </a:ext>
            </a:extLst>
          </p:cNvPr>
          <p:cNvSpPr/>
          <p:nvPr/>
        </p:nvSpPr>
        <p:spPr>
          <a:xfrm>
            <a:off x="24698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 dirty="0">
                <a:solidFill>
                  <a:srgbClr val="FFFFFF"/>
                </a:solidFill>
              </a:rPr>
              <a:t>prediction</a:t>
            </a: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5" name="Google Shape;668;p62">
            <a:extLst>
              <a:ext uri="{FF2B5EF4-FFF2-40B4-BE49-F238E27FC236}">
                <a16:creationId xmlns:a16="http://schemas.microsoft.com/office/drawing/2014/main" id="{58B9A1D9-6573-4856-BA54-8B8C1FA1DCBA}"/>
              </a:ext>
            </a:extLst>
          </p:cNvPr>
          <p:cNvSpPr/>
          <p:nvPr/>
        </p:nvSpPr>
        <p:spPr>
          <a:xfrm>
            <a:off x="72626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FFFFF"/>
                </a:solidFill>
              </a:rPr>
              <a:t>answer</a:t>
            </a:r>
            <a:endParaRPr sz="3000" b="1" dirty="0">
              <a:solidFill>
                <a:srgbClr val="FFFFFF"/>
              </a:solidFill>
            </a:endParaRPr>
          </a:p>
        </p:txBody>
      </p:sp>
      <p:cxnSp>
        <p:nvCxnSpPr>
          <p:cNvPr id="6" name="Google Shape;669;p62">
            <a:extLst>
              <a:ext uri="{FF2B5EF4-FFF2-40B4-BE49-F238E27FC236}">
                <a16:creationId xmlns:a16="http://schemas.microsoft.com/office/drawing/2014/main" id="{6BD844A9-5831-4E9C-84E7-9CDC6A52B5CB}"/>
              </a:ext>
            </a:extLst>
          </p:cNvPr>
          <p:cNvCxnSpPr/>
          <p:nvPr/>
        </p:nvCxnSpPr>
        <p:spPr>
          <a:xfrm>
            <a:off x="3597370" y="4214960"/>
            <a:ext cx="0" cy="145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70;p62">
            <a:extLst>
              <a:ext uri="{FF2B5EF4-FFF2-40B4-BE49-F238E27FC236}">
                <a16:creationId xmlns:a16="http://schemas.microsoft.com/office/drawing/2014/main" id="{966644A6-79C5-48BC-A11E-711E094FF286}"/>
              </a:ext>
            </a:extLst>
          </p:cNvPr>
          <p:cNvCxnSpPr/>
          <p:nvPr/>
        </p:nvCxnSpPr>
        <p:spPr>
          <a:xfrm>
            <a:off x="8406695" y="4244010"/>
            <a:ext cx="0" cy="14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671;p62">
            <a:extLst>
              <a:ext uri="{FF2B5EF4-FFF2-40B4-BE49-F238E27FC236}">
                <a16:creationId xmlns:a16="http://schemas.microsoft.com/office/drawing/2014/main" id="{B2F06404-3B8B-4728-8E03-13194C09C1A2}"/>
              </a:ext>
            </a:extLst>
          </p:cNvPr>
          <p:cNvCxnSpPr/>
          <p:nvPr/>
        </p:nvCxnSpPr>
        <p:spPr>
          <a:xfrm>
            <a:off x="3597370" y="5667910"/>
            <a:ext cx="480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72;p62">
            <a:extLst>
              <a:ext uri="{FF2B5EF4-FFF2-40B4-BE49-F238E27FC236}">
                <a16:creationId xmlns:a16="http://schemas.microsoft.com/office/drawing/2014/main" id="{2D375297-D658-46E0-A5BC-AEB53EF8E942}"/>
              </a:ext>
            </a:extLst>
          </p:cNvPr>
          <p:cNvSpPr/>
          <p:nvPr/>
        </p:nvSpPr>
        <p:spPr>
          <a:xfrm>
            <a:off x="4866258" y="5297410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CC0000"/>
                </a:solidFill>
              </a:rPr>
              <a:t>loss</a:t>
            </a:r>
            <a:endParaRPr sz="4000" dirty="0">
              <a:solidFill>
                <a:srgbClr val="CC0000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6522253-3060-48B7-9789-136E3260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1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45C02-769D-4432-A936-937FDA5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D2B6B8-9825-4CF2-89ED-D62E8B8B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有了 </a:t>
            </a:r>
            <a:r>
              <a:rPr lang="en-US" altLang="zh-TW" dirty="0"/>
              <a:t>LOSS</a:t>
            </a:r>
            <a:r>
              <a:rPr lang="zh-TW" altLang="en-US" dirty="0"/>
              <a:t> 之後如何更新網路內部權重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Gradient descent</a:t>
            </a:r>
            <a:endParaRPr lang="zh-TW" altLang="en-US" dirty="0"/>
          </a:p>
        </p:txBody>
      </p:sp>
      <p:pic>
        <p:nvPicPr>
          <p:cNvPr id="4" name="Google Shape;678;p63">
            <a:extLst>
              <a:ext uri="{FF2B5EF4-FFF2-40B4-BE49-F238E27FC236}">
                <a16:creationId xmlns:a16="http://schemas.microsoft.com/office/drawing/2014/main" id="{79E1E90D-4A3F-463B-92C3-F28F20C06F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6248" y="3741291"/>
            <a:ext cx="3983000" cy="1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9;p63">
            <a:extLst>
              <a:ext uri="{FF2B5EF4-FFF2-40B4-BE49-F238E27FC236}">
                <a16:creationId xmlns:a16="http://schemas.microsoft.com/office/drawing/2014/main" id="{700390E4-A31A-4101-A032-A510F98FF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988" y="3986253"/>
            <a:ext cx="200695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80;p63">
            <a:extLst>
              <a:ext uri="{FF2B5EF4-FFF2-40B4-BE49-F238E27FC236}">
                <a16:creationId xmlns:a16="http://schemas.microsoft.com/office/drawing/2014/main" id="{E7C9A62E-C257-4619-92F0-FADDE17FFA66}"/>
              </a:ext>
            </a:extLst>
          </p:cNvPr>
          <p:cNvSpPr/>
          <p:nvPr/>
        </p:nvSpPr>
        <p:spPr>
          <a:xfrm>
            <a:off x="1758923" y="3349353"/>
            <a:ext cx="398310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Cross Entropy</a:t>
            </a:r>
            <a:r>
              <a:rPr lang="en-US" altLang="zh-TW" sz="2000" dirty="0"/>
              <a:t> (For classification)</a:t>
            </a:r>
            <a:endParaRPr sz="2300" dirty="0"/>
          </a:p>
        </p:txBody>
      </p:sp>
      <p:sp>
        <p:nvSpPr>
          <p:cNvPr id="7" name="Google Shape;681;p63">
            <a:extLst>
              <a:ext uri="{FF2B5EF4-FFF2-40B4-BE49-F238E27FC236}">
                <a16:creationId xmlns:a16="http://schemas.microsoft.com/office/drawing/2014/main" id="{99D2B0B8-E4B5-4443-BE9B-D345D4C464E2}"/>
              </a:ext>
            </a:extLst>
          </p:cNvPr>
          <p:cNvSpPr/>
          <p:nvPr/>
        </p:nvSpPr>
        <p:spPr>
          <a:xfrm>
            <a:off x="6495913" y="3349353"/>
            <a:ext cx="428394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Mean Square Error</a:t>
            </a:r>
            <a:r>
              <a:rPr lang="en-US" altLang="zh-TW" sz="2000" dirty="0"/>
              <a:t> (For regression)</a:t>
            </a:r>
            <a:endParaRPr sz="23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530ECBF-C9C9-4E81-8F6E-FA08BE45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0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669B8-8AEF-431F-9F7C-82277848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969D948-06F5-43D5-8001-5CA229D3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SGD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45CF6AD-3C2B-45D5-9DBD-6C95B5263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402C4BCB-5E1E-453D-94AC-EB2CD3EBE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8CFDCDF7-64F0-4E3A-B1AD-DC06DB0519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76335FB-3C2D-4C11-8BCF-B7ED977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Google Shape;693;p65">
            <a:extLst>
              <a:ext uri="{FF2B5EF4-FFF2-40B4-BE49-F238E27FC236}">
                <a16:creationId xmlns:a16="http://schemas.microsoft.com/office/drawing/2014/main" id="{790CF03C-F23A-4594-B134-4CA7DE208C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4989" y="3844177"/>
            <a:ext cx="2406212" cy="8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5;p65">
            <a:extLst>
              <a:ext uri="{FF2B5EF4-FFF2-40B4-BE49-F238E27FC236}">
                <a16:creationId xmlns:a16="http://schemas.microsoft.com/office/drawing/2014/main" id="{CFE01192-5C31-4390-B4CC-9A8EC9545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49" y="3694746"/>
            <a:ext cx="3038475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7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B1E4E-ED0A-48C9-B717-A82CF41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23300-BB6D-4C2B-8A88-1182991B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84076"/>
            <a:ext cx="10058400" cy="405079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0C0400-B942-4328-8C59-402A324C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11" y="2517253"/>
            <a:ext cx="5901289" cy="3006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A7AEC7-B3CF-4C8C-97C0-96FBE496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1" y="2332139"/>
            <a:ext cx="5904169" cy="33765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452538-DC60-4E91-86B9-D08BC2DB3E02}"/>
              </a:ext>
            </a:extLst>
          </p:cNvPr>
          <p:cNvSpPr txBox="1"/>
          <p:nvPr/>
        </p:nvSpPr>
        <p:spPr>
          <a:xfrm>
            <a:off x="4678260" y="6234868"/>
            <a:ext cx="2835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Andrew Ng, Machine learning</a:t>
            </a:r>
            <a:endParaRPr lang="zh-TW" altLang="en-US" sz="12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4177BC-1581-4125-804B-7AB84CE6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1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752CC-CAD4-4440-815C-7D6CCA61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A41AD-57EE-4DDA-B0B7-CB59C16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701;p66">
            <a:extLst>
              <a:ext uri="{FF2B5EF4-FFF2-40B4-BE49-F238E27FC236}">
                <a16:creationId xmlns:a16="http://schemas.microsoft.com/office/drawing/2014/main" id="{1E91E87A-CC0B-4378-AC73-2BBA91503C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996" y="1929468"/>
            <a:ext cx="5754004" cy="438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2;p66">
            <a:extLst>
              <a:ext uri="{FF2B5EF4-FFF2-40B4-BE49-F238E27FC236}">
                <a16:creationId xmlns:a16="http://schemas.microsoft.com/office/drawing/2014/main" id="{1D2A5EFF-8B91-420F-9E3C-5CA5F51413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362" y="2173457"/>
            <a:ext cx="5606642" cy="38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C0470-551C-4AFB-A2EA-1B21E546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B212E9-22CD-4019-A374-14845A92544E}"/>
              </a:ext>
            </a:extLst>
          </p:cNvPr>
          <p:cNvSpPr txBox="1"/>
          <p:nvPr/>
        </p:nvSpPr>
        <p:spPr>
          <a:xfrm>
            <a:off x="4109207" y="6499409"/>
            <a:ext cx="39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Prof. Hung-yi Lee, 2017</a:t>
            </a:r>
            <a:r>
              <a:rPr lang="zh-TW" altLang="en-US" sz="1200" dirty="0"/>
              <a:t> </a:t>
            </a:r>
            <a:r>
              <a:rPr lang="en-US" altLang="zh-TW" sz="1200" dirty="0"/>
              <a:t>Fall Machine learning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62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FCAEB-F051-4AFD-BE80-AB14C4F9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Colab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F7924-7817-4F56-97F8-3A3A0D13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https://github.com/maglili/pytorch_intro/blob/main/resources/mnist_tutorial.ipynb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AFB11-F866-4E11-98E6-5AC22462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465AD6-19FE-4EFF-ADEF-5623A969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71" y="2667699"/>
            <a:ext cx="8750058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6049362-D491-437F-9FAC-87C057E5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Intall</a:t>
            </a:r>
            <a:r>
              <a:rPr lang="en-US" altLang="zh-TW" dirty="0"/>
              <a:t> </a:t>
            </a:r>
            <a:r>
              <a:rPr lang="en-US" altLang="zh-TW" dirty="0" err="1"/>
              <a:t>pytorch</a:t>
            </a:r>
            <a:r>
              <a:rPr lang="en-US" altLang="zh-TW" dirty="0"/>
              <a:t> (</a:t>
            </a:r>
            <a:r>
              <a:rPr lang="en-US" altLang="zh-TW" dirty="0" err="1"/>
              <a:t>gpu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344C787-91DA-440E-A242-9F62557AE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A5B99-1352-4E76-9C6A-BCB8F55A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1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89C768-E488-448D-B680-78BB81E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8A4EFE-ED4D-4C91-B7F1-6B62BA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https://pytorch.org/</a:t>
            </a:r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/>
              <a:t>GPU </a:t>
            </a:r>
            <a:r>
              <a:rPr lang="zh-TW" altLang="en-US" dirty="0"/>
              <a:t>版本需先確認 </a:t>
            </a:r>
            <a:r>
              <a:rPr lang="en-US" altLang="zh-TW" dirty="0"/>
              <a:t>GPU</a:t>
            </a:r>
            <a:r>
              <a:rPr lang="zh-TW" altLang="en-US" dirty="0"/>
              <a:t> 型號，以及 </a:t>
            </a:r>
            <a:r>
              <a:rPr lang="en-US" altLang="zh-TW" dirty="0"/>
              <a:t>CUDA </a:t>
            </a:r>
            <a:r>
              <a:rPr lang="zh-TW" altLang="en-US" dirty="0"/>
              <a:t>版本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DDA19-2FB1-485B-BF9E-BFEB6157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503F85-B04B-410E-B898-ED311665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17" y="3034166"/>
            <a:ext cx="8549365" cy="33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12135-5187-4B97-A2BE-9A9A5BF5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B70C56-683E-4FCA-9D51-89F6D6C1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/>
          <a:lstStyle/>
          <a:p>
            <a:r>
              <a:rPr lang="zh-TW" altLang="en-US" dirty="0"/>
              <a:t>手寫數字辨識資料 </a:t>
            </a:r>
            <a:r>
              <a:rPr lang="en-US" altLang="zh-TW" dirty="0">
                <a:hlinkClick r:id="rId2"/>
              </a:rPr>
              <a:t>http://yann.lecun.com/exdb/mnist/</a:t>
            </a:r>
            <a:endParaRPr lang="en-US" altLang="zh-TW" dirty="0"/>
          </a:p>
          <a:p>
            <a:r>
              <a:rPr lang="en-US" altLang="zh-TW" dirty="0"/>
              <a:t>Deep learning </a:t>
            </a:r>
            <a:r>
              <a:rPr lang="zh-TW" altLang="en-US" dirty="0"/>
              <a:t>的 </a:t>
            </a:r>
            <a:r>
              <a:rPr lang="en-US" altLang="zh-TW" dirty="0"/>
              <a:t>hello world</a:t>
            </a:r>
          </a:p>
          <a:p>
            <a:r>
              <a:rPr lang="zh-TW" altLang="zh-TW" dirty="0"/>
              <a:t>由卷積網絡之父 </a:t>
            </a:r>
            <a:r>
              <a:rPr lang="en-US" altLang="zh-TW" dirty="0">
                <a:hlinkClick r:id="rId3"/>
              </a:rPr>
              <a:t>Yann LeCun</a:t>
            </a:r>
            <a:r>
              <a:rPr lang="zh-TW" altLang="zh-TW" dirty="0"/>
              <a:t>蒐集建立</a:t>
            </a:r>
            <a:endParaRPr lang="en-US" altLang="zh-TW" sz="1800" dirty="0"/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Geoffrey Everest Hinton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Yoshua Bengioej</a:t>
            </a:r>
            <a:r>
              <a:rPr lang="zh-TW" altLang="en-US" dirty="0"/>
              <a:t> 共同獲得 </a:t>
            </a:r>
            <a:r>
              <a:rPr lang="en-US" altLang="zh-TW" dirty="0"/>
              <a:t>2018</a:t>
            </a:r>
            <a:r>
              <a:rPr lang="zh-TW" altLang="en-US" dirty="0"/>
              <a:t>年圖靈獎 貢獻</a:t>
            </a:r>
            <a:r>
              <a:rPr lang="en-US" altLang="zh-TW" dirty="0"/>
              <a:t>:</a:t>
            </a:r>
            <a:r>
              <a:rPr lang="zh-TW" altLang="en-US" dirty="0"/>
              <a:t> 深度學習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Google Shape;412;p32">
            <a:extLst>
              <a:ext uri="{FF2B5EF4-FFF2-40B4-BE49-F238E27FC236}">
                <a16:creationId xmlns:a16="http://schemas.microsoft.com/office/drawing/2014/main" id="{5DD6A6DD-39B6-489B-A683-063B596E67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928" y="3802408"/>
            <a:ext cx="5110545" cy="28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3;p32">
            <a:extLst>
              <a:ext uri="{FF2B5EF4-FFF2-40B4-BE49-F238E27FC236}">
                <a16:creationId xmlns:a16="http://schemas.microsoft.com/office/drawing/2014/main" id="{CC4AFC15-36C8-45DF-941D-337DC21A3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0670" y="4234907"/>
            <a:ext cx="1657077" cy="19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8BDCB-AD22-4582-BF74-C21C9F68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C4457-24DA-4E75-9BD6-3A4E43B7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C7BDB2-BD2E-4816-B0B1-012890C3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https://developer.nvidia.com/cuda-toolkit</a:t>
            </a:r>
            <a:endParaRPr lang="en-US" altLang="zh-TW" dirty="0"/>
          </a:p>
          <a:p>
            <a:r>
              <a:rPr lang="zh-TW" altLang="en-US" dirty="0"/>
              <a:t>需註冊 </a:t>
            </a:r>
            <a:r>
              <a:rPr lang="en-US" altLang="zh-TW" dirty="0" err="1"/>
              <a:t>nvidia</a:t>
            </a:r>
            <a:r>
              <a:rPr lang="en-US" altLang="zh-TW" dirty="0"/>
              <a:t> </a:t>
            </a:r>
            <a:r>
              <a:rPr lang="zh-TW" altLang="en-US" dirty="0"/>
              <a:t>會員才可安裝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421682-FB99-4D4E-8F81-5187FFF5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CD1B5-426B-4173-953A-5EAE1843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" y="2990680"/>
            <a:ext cx="9930468" cy="328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4914A-D75F-4523-AE4B-7FC607D9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Cuda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FD98D-9C98-4653-8502-7762DE471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https://developer.nvidia.com/cuda-gpus</a:t>
            </a:r>
            <a:endParaRPr lang="en-US" altLang="zh-TW" dirty="0"/>
          </a:p>
          <a:p>
            <a:r>
              <a:rPr lang="zh-TW" altLang="en-US" dirty="0"/>
              <a:t>確認 </a:t>
            </a:r>
            <a:r>
              <a:rPr lang="en-US" altLang="zh-TW" dirty="0"/>
              <a:t>GPU</a:t>
            </a:r>
            <a:r>
              <a:rPr lang="zh-TW" altLang="en-US" dirty="0"/>
              <a:t> 是否支援 </a:t>
            </a:r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EBC416-765A-4E90-BCBD-BDE3E2A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F6CF81-B28D-4E0F-80BA-F8840F26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64" y="310393"/>
            <a:ext cx="5540844" cy="58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0CB9F-473E-4204-8DEC-2C47DA2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2BD23-B037-4E6C-890F-45B9FC29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Installing </a:t>
            </a:r>
            <a:r>
              <a:rPr lang="en-US" altLang="zh-TW" dirty="0" err="1">
                <a:hlinkClick r:id="rId2"/>
              </a:rPr>
              <a:t>Tensorflow</a:t>
            </a:r>
            <a:r>
              <a:rPr lang="en-US" altLang="zh-TW" dirty="0">
                <a:hlinkClick r:id="rId2"/>
              </a:rPr>
              <a:t> with CUDA, </a:t>
            </a:r>
            <a:r>
              <a:rPr lang="en-US" altLang="zh-TW" dirty="0" err="1">
                <a:hlinkClick r:id="rId2"/>
              </a:rPr>
              <a:t>cuDNN</a:t>
            </a:r>
            <a:r>
              <a:rPr lang="en-US" altLang="zh-TW" dirty="0">
                <a:hlinkClick r:id="rId2"/>
              </a:rPr>
              <a:t> and GPU support on Windows 10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安裝指定版本的 </a:t>
            </a:r>
            <a:r>
              <a:rPr lang="en-US" altLang="zh-TW" dirty="0"/>
              <a:t>CUDA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將 </a:t>
            </a:r>
            <a:r>
              <a:rPr lang="en-US" altLang="zh-TW" dirty="0"/>
              <a:t>CUDA </a:t>
            </a:r>
            <a:r>
              <a:rPr lang="zh-TW" altLang="en-US" dirty="0"/>
              <a:t>路徑加入環境變數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按照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 err="1"/>
              <a:t>cuDNN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EE044-6BF4-484E-9881-E055C793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6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B275F-DA19-4835-B32C-7AA019C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2CC79-B4FC-40E1-B529-6329596E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/>
              <a:t>GPU </a:t>
            </a:r>
            <a:r>
              <a:rPr lang="zh-TW" altLang="en-US" dirty="0"/>
              <a:t>版本的 </a:t>
            </a:r>
            <a:r>
              <a:rPr lang="en-US" altLang="zh-TW" dirty="0" err="1"/>
              <a:t>pytorch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檢查 </a:t>
            </a:r>
            <a:r>
              <a:rPr lang="en-US" altLang="zh-TW" dirty="0">
                <a:hlinkClick r:id="rId2"/>
              </a:rPr>
              <a:t>GPU</a:t>
            </a:r>
            <a:r>
              <a:rPr lang="zh-TW" altLang="en-US" dirty="0">
                <a:hlinkClick r:id="rId2"/>
              </a:rPr>
              <a:t> 版本之 </a:t>
            </a:r>
            <a:r>
              <a:rPr lang="en-US" altLang="zh-TW" dirty="0">
                <a:hlinkClick r:id="rId2"/>
              </a:rPr>
              <a:t>PYTORCH </a:t>
            </a:r>
            <a:r>
              <a:rPr lang="zh-TW" altLang="en-US" dirty="0">
                <a:hlinkClick r:id="rId2"/>
              </a:rPr>
              <a:t>安裝是否正常</a:t>
            </a:r>
            <a:r>
              <a:rPr lang="en-US" altLang="zh-TW" dirty="0">
                <a:hlinkClick r:id="rId2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5D6B-6293-4CE3-A2A0-1C1BE47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4ACFA5-9CA2-42A7-94EE-9DE6E107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95" y="3215259"/>
            <a:ext cx="7197810" cy="31581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DA8E32-643B-4F3D-A433-844B5D4CA75F}"/>
              </a:ext>
            </a:extLst>
          </p:cNvPr>
          <p:cNvSpPr txBox="1"/>
          <p:nvPr/>
        </p:nvSpPr>
        <p:spPr>
          <a:xfrm>
            <a:off x="5759209" y="638028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cosbi7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7119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93CDD-BDC7-417E-A0B5-DF595424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env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858DD0-60B0-4C14-A7D6-FF88C0B1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What is the difference between </a:t>
            </a:r>
            <a:r>
              <a:rPr lang="en-US" altLang="zh-TW" dirty="0" err="1">
                <a:hlinkClick r:id="rId2"/>
              </a:rPr>
              <a:t>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virtualenvwrapper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pipenv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etc</a:t>
            </a:r>
            <a:r>
              <a:rPr lang="en-US" altLang="zh-TW" dirty="0">
                <a:hlinkClick r:id="rId2"/>
              </a:rPr>
              <a:t>?</a:t>
            </a:r>
            <a:endParaRPr lang="en-US" altLang="zh-TW" dirty="0"/>
          </a:p>
          <a:p>
            <a:r>
              <a:rPr lang="zh-TW" altLang="en-US" dirty="0"/>
              <a:t>管理虛擬環境</a:t>
            </a:r>
            <a:endParaRPr lang="en-US" altLang="zh-TW" dirty="0"/>
          </a:p>
          <a:p>
            <a:pPr lvl="1"/>
            <a:r>
              <a:rPr lang="en-US" altLang="zh-TW" dirty="0" err="1"/>
              <a:t>Venv</a:t>
            </a:r>
            <a:endParaRPr lang="en-US" altLang="zh-TW" dirty="0"/>
          </a:p>
          <a:p>
            <a:pPr lvl="1"/>
            <a:r>
              <a:rPr lang="en-US" altLang="zh-TW" dirty="0" err="1"/>
              <a:t>Virtualenvwrapper</a:t>
            </a:r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C5DF2E-7D0A-49F4-90BB-FD8055C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D350F6-A86C-463B-86F7-22155D91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98" y="2702252"/>
            <a:ext cx="6546827" cy="40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85462-DF0B-4021-A552-8525BBE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75201C-05E0-45FA-915A-A5DF87EA2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A0F9F2E-1852-4DB9-9B49-093AEDE66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1164F82-75ED-4561-B4DB-199B9E0FA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Mini-</a:t>
            </a:r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57833D2-C5ED-455C-B270-1333FD9CC9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63D320-9218-4FCD-8BE7-64BDF1A6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118F59-9044-4108-B2FD-708CEEB7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9" y="3337560"/>
            <a:ext cx="5481755" cy="20281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5BCDC0-2777-46EF-B785-4CAE7AB9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30" y="3621784"/>
            <a:ext cx="6142563" cy="14596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9A8E59-5211-4B14-A863-7512106C8071}"/>
              </a:ext>
            </a:extLst>
          </p:cNvPr>
          <p:cNvSpPr txBox="1"/>
          <p:nvPr/>
        </p:nvSpPr>
        <p:spPr>
          <a:xfrm>
            <a:off x="7382032" y="1084564"/>
            <a:ext cx="3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Anaconda or </a:t>
            </a:r>
            <a:r>
              <a:rPr lang="en-US" altLang="zh-TW" b="1" i="0" u="none" strike="noStrike" dirty="0" err="1">
                <a:solidFill>
                  <a:srgbClr val="404040"/>
                </a:solidFill>
                <a:effectLst/>
                <a:latin typeface="Proxima Nova"/>
                <a:hlinkClick r:id="rId4"/>
              </a:rPr>
              <a:t>Miniconda</a:t>
            </a:r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?</a:t>
            </a:r>
            <a:endParaRPr lang="en-US" altLang="zh-TW" b="1" i="0" dirty="0">
              <a:solidFill>
                <a:srgbClr val="414042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557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E810BF-B488-41FE-9284-1151A0BB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74" y="1225296"/>
            <a:ext cx="9281160" cy="3520440"/>
          </a:xfrm>
        </p:spPr>
        <p:txBody>
          <a:bodyPr/>
          <a:lstStyle/>
          <a:p>
            <a:r>
              <a:rPr lang="en-US" altLang="zh-TW" dirty="0"/>
              <a:t>DL PROJECT STRCTURE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2BFF5DA-FA57-47A9-BFF2-1EE3385D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5AEEE5-06B2-474B-A659-22C67275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912035D-A97B-4257-B5CF-CAAD7A2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 PROJECT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51033B-70D8-4772-A292-41F0AC15E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EEE453-C5F5-4F45-BCD8-474C314D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CDE093-4914-4142-8298-A69D82F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92" y="2782582"/>
            <a:ext cx="5476698" cy="37704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CA75D8-22A7-4935-A415-1BF742EC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10" y="2829233"/>
            <a:ext cx="235300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C41D3-5C70-4F3F-91B6-687A5509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741"/>
            <a:ext cx="10058400" cy="1609344"/>
          </a:xfrm>
        </p:spPr>
        <p:txBody>
          <a:bodyPr/>
          <a:lstStyle/>
          <a:p>
            <a:r>
              <a:rPr lang="en-US" altLang="zh-TW" dirty="0" err="1"/>
              <a:t>strcture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38999-2F21-49A7-8118-99BD19A2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0DFBA5-8457-426E-90B6-B8EB5FA3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4CD100-5CCF-4185-B66A-AAA35D4B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3" y="1927510"/>
            <a:ext cx="2332863" cy="274035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35FE122-A5D6-4893-8226-77CB39BA2F28}"/>
              </a:ext>
            </a:extLst>
          </p:cNvPr>
          <p:cNvSpPr/>
          <p:nvPr/>
        </p:nvSpPr>
        <p:spPr>
          <a:xfrm>
            <a:off x="1676201" y="2265950"/>
            <a:ext cx="1893233" cy="15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861F1C-1FDB-4501-B52B-AB809AE0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9"/>
          <a:stretch/>
        </p:blipFill>
        <p:spPr>
          <a:xfrm>
            <a:off x="10373620" y="1710868"/>
            <a:ext cx="1240770" cy="5633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D1A3C9B-6A66-417C-A08A-406554B5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940" y="1882836"/>
            <a:ext cx="4544964" cy="4847351"/>
          </a:xfrm>
          <a:prstGeom prst="rect">
            <a:avLst/>
          </a:prstGeom>
        </p:spPr>
      </p:pic>
      <p:sp>
        <p:nvSpPr>
          <p:cNvPr id="16" name="左大括弧 15">
            <a:extLst>
              <a:ext uri="{FF2B5EF4-FFF2-40B4-BE49-F238E27FC236}">
                <a16:creationId xmlns:a16="http://schemas.microsoft.com/office/drawing/2014/main" id="{B01F72B2-54FE-4D24-BF03-3FF7FCDE7072}"/>
              </a:ext>
            </a:extLst>
          </p:cNvPr>
          <p:cNvSpPr/>
          <p:nvPr/>
        </p:nvSpPr>
        <p:spPr>
          <a:xfrm>
            <a:off x="3582482" y="1882836"/>
            <a:ext cx="285226" cy="4742202"/>
          </a:xfrm>
          <a:prstGeom prst="leftBrace">
            <a:avLst>
              <a:gd name="adj1" fmla="val 8333"/>
              <a:gd name="adj2" fmla="val 93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F0D5489-E94F-4A03-9018-AF61C1B24D0B}"/>
              </a:ext>
            </a:extLst>
          </p:cNvPr>
          <p:cNvSpPr/>
          <p:nvPr/>
        </p:nvSpPr>
        <p:spPr>
          <a:xfrm>
            <a:off x="7940625" y="1927511"/>
            <a:ext cx="2201344" cy="13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1F85020A-495B-4CBF-9193-595C4A50F6ED}"/>
              </a:ext>
            </a:extLst>
          </p:cNvPr>
          <p:cNvSpPr/>
          <p:nvPr/>
        </p:nvSpPr>
        <p:spPr>
          <a:xfrm>
            <a:off x="10234569" y="1765390"/>
            <a:ext cx="109057" cy="445588"/>
          </a:xfrm>
          <a:prstGeom prst="leftBrace">
            <a:avLst>
              <a:gd name="adj1" fmla="val 8333"/>
              <a:gd name="adj2" fmla="val 48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9E9C42-AE96-4F5E-98CC-679EC49A1065}"/>
              </a:ext>
            </a:extLst>
          </p:cNvPr>
          <p:cNvSpPr txBox="1"/>
          <p:nvPr/>
        </p:nvSpPr>
        <p:spPr>
          <a:xfrm>
            <a:off x="4131443" y="307253"/>
            <a:ext cx="5683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事先規劃好整個 </a:t>
            </a:r>
            <a:r>
              <a:rPr lang="en-US" altLang="zh-TW" dirty="0"/>
              <a:t>repo </a:t>
            </a:r>
            <a:r>
              <a:rPr lang="zh-TW" altLang="en-US" dirty="0"/>
              <a:t>的階層架構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e.g. </a:t>
            </a:r>
            <a:r>
              <a:rPr lang="zh-TW" altLang="en-US" dirty="0"/>
              <a:t>以不同資料夾存放不同的實驗，資料夾名稱以模型跟參數來命名，如下圖</a:t>
            </a:r>
          </a:p>
        </p:txBody>
      </p:sp>
    </p:spTree>
    <p:extLst>
      <p:ext uri="{BB962C8B-B14F-4D97-AF65-F5344CB8AC3E}">
        <p14:creationId xmlns:p14="http://schemas.microsoft.com/office/powerpoint/2010/main" val="1167175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A2C82-DD54-4A3A-AF5D-F76714FD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argparse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B673BC-DA0F-4A1E-B904-6C887E76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Argparse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教學</a:t>
            </a:r>
            <a:r>
              <a:rPr lang="en-US" altLang="zh-TW" dirty="0">
                <a:hlinkClick r:id="rId2"/>
              </a:rPr>
              <a:t>— Python 3.9.7 </a:t>
            </a:r>
            <a:r>
              <a:rPr lang="zh-TW" altLang="en-US" dirty="0">
                <a:hlinkClick r:id="rId2"/>
              </a:rPr>
              <a:t>說明文件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Python </a:t>
            </a:r>
            <a:r>
              <a:rPr lang="en-US" altLang="zh-TW" dirty="0" err="1">
                <a:hlinkClick r:id="rId3"/>
              </a:rPr>
              <a:t>argparse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教學：比 </a:t>
            </a:r>
            <a:r>
              <a:rPr lang="en-US" altLang="zh-TW" dirty="0" err="1">
                <a:hlinkClick r:id="rId3"/>
              </a:rPr>
              <a:t>sys.argv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更好用，讓命令列引數整潔又有序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A1E7F5-D5E5-41D2-8413-19384E8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5C5FE9-76EA-4670-B75D-D3830E07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31" y="3150186"/>
            <a:ext cx="5332337" cy="3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2601E-8C5F-4456-9698-8D2AE21E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7F3B4-44E1-4C78-897E-85F52231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GradientBased Learning Applied to Document Recognition </a:t>
            </a:r>
            <a:r>
              <a:rPr lang="en-US" altLang="zh-TW" dirty="0"/>
              <a:t>- Yann LeCun et al.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637727-38CC-421E-B0E0-EEA0E9DF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57C309-4D65-42A4-835A-704F0A1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3" y="2719442"/>
            <a:ext cx="10189993" cy="36539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BD4DFB-6B0F-43A9-B55F-AF3B6DCBC2C0}"/>
              </a:ext>
            </a:extLst>
          </p:cNvPr>
          <p:cNvSpPr txBox="1"/>
          <p:nvPr/>
        </p:nvSpPr>
        <p:spPr>
          <a:xfrm>
            <a:off x="5748788" y="627278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hlinkClick r:id="rId4"/>
              </a:rPr>
              <a:t>Source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5199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4E6EF-BD35-4134-9BA3-793FA8D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pep8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41FC8E-3313-4423-BDB3-158A69C4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PEP 0 -- Index of Python Enhancement Proposals (PEPs)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PEP 8 -- Style Guide for Python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216EBC-C546-4D27-A2DD-7C7BB09E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47C67-0120-4931-978B-A4A43981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9" y="3065836"/>
            <a:ext cx="8828799" cy="1887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C9F746-71E5-4920-8753-1D649965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68" y="5163953"/>
            <a:ext cx="8786862" cy="1454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84CA32-7B13-4DAC-96B1-B0BB1E37C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854" y="2009566"/>
            <a:ext cx="387721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EDDC0-E8FD-4277-9410-F2AF114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formatter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8BB3DC3-E8AC-443B-AF5A-39555DC6F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Autopep8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C8A97BC-37AB-43E3-833A-A84A00F85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F9CE8B3-4368-4CFA-9653-1FF7FADF2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Black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7C15BAA8-A888-4392-AF53-C3A0489239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6AB6E-F095-4F51-B8F1-8EDD3DF6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3DAC92D-1582-4CAB-AEE9-C0909DFF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51" y="2818010"/>
            <a:ext cx="3291335" cy="31704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43F87CA-CD74-4805-B53E-71F2D238F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24" y="2818010"/>
            <a:ext cx="5701733" cy="31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3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CD9628A-A85C-4476-8DB3-D7D7701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940BFA6-A313-4B3D-8172-741D8D9D1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https://dev.to/adamlombard/how-to-use-the-black-python-code-formatter-in-vscode-3lo0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9B68C2-359D-45E4-8C59-15B2CC50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5E13D0-5E93-46DE-838C-255DD0D3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30" y="3054446"/>
            <a:ext cx="9421540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5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04D6-9B82-42D8-9BFB-3E78056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889F8-9F84-4C59-BCED-4063A588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https://github.com/maglili/ai_cup-movie_comment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D2723-B6C4-426E-B52D-42C97910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139DAB-03FF-4B73-BF6C-C53E7D7E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50105"/>
            <a:ext cx="3205505" cy="4052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5310BC-C32D-404F-9C08-9BEE636A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70" y="2814480"/>
            <a:ext cx="3250800" cy="37232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66374B-4621-408D-B11F-8F033C7F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65" y="3304401"/>
            <a:ext cx="3220171" cy="27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0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31DF7-8EB2-4011-BF67-94AF4C62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4808D-4D1F-4031-BAC3-37420B6B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https://github.com/maglili/dqn-pytorch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14D18C-AE4C-441B-BD4F-D952A63A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E91D1E-E523-49DE-9B74-26361D74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93" y="2780195"/>
            <a:ext cx="3942614" cy="3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EDDDA-CEF0-4E80-9965-3F613273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US" altLang="zh-TW" dirty="0"/>
              <a:t>Thank you for your attention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BEE18F-693A-4712-9908-03AE508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EF071-190A-469D-B59B-5847A2EE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Free gpu platform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C2DEA96-8624-4A85-A98E-E2912152A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Colab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86B1E44-5FB7-4A8B-816E-35735668C5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可跟雲端硬碟同步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Cons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是隨機分配的</a:t>
            </a:r>
            <a:endParaRPr lang="en-US" altLang="zh-TW" dirty="0"/>
          </a:p>
          <a:p>
            <a:pPr lvl="1"/>
            <a:r>
              <a:rPr lang="zh-TW" altLang="en-US" dirty="0"/>
              <a:t>使用量限制是動態的 </a:t>
            </a:r>
            <a:r>
              <a:rPr lang="en-US" altLang="zh-TW" dirty="0"/>
              <a:t>(</a:t>
            </a:r>
            <a:r>
              <a:rPr lang="zh-TW" altLang="en-US" dirty="0"/>
              <a:t>沒有明確定義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容易斷線</a:t>
            </a:r>
            <a:r>
              <a:rPr lang="en-US" altLang="zh-TW" dirty="0"/>
              <a:t>(</a:t>
            </a:r>
            <a:r>
              <a:rPr lang="zh-TW" altLang="en-US" dirty="0"/>
              <a:t>使用量超過限制</a:t>
            </a:r>
            <a:r>
              <a:rPr lang="en-US" altLang="zh-TW" dirty="0"/>
              <a:t>)</a:t>
            </a:r>
          </a:p>
          <a:p>
            <a:pPr lvl="1"/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C8257D5E-3738-44BD-91D5-40FD34FF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Kaggle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A3A948-2440-4460-87A6-5D695A2FD71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較穩定，不易斷線</a:t>
            </a:r>
            <a:endParaRPr lang="en-US" altLang="zh-TW" dirty="0"/>
          </a:p>
          <a:p>
            <a:pPr lvl="1"/>
            <a:r>
              <a:rPr lang="en-US" altLang="zh-TW" dirty="0"/>
              <a:t>GPU: Tesla P100 (30hrs/week)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上傳資料較麻煩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7B35D-0048-49CF-A795-E27C93B4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F17D2DA6-FC15-4AFC-A1AC-015204E6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87" y="5172905"/>
            <a:ext cx="3756433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ggle - 維基百科，自由的百科全書">
            <a:extLst>
              <a:ext uri="{FF2B5EF4-FFF2-40B4-BE49-F238E27FC236}">
                <a16:creationId xmlns:a16="http://schemas.microsoft.com/office/drawing/2014/main" id="{A6A4BF1F-1909-4885-BEDC-3DC25E50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81" y="5368284"/>
            <a:ext cx="3287245" cy="12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3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CD40F67-2B30-4BC1-AE7B-4753D95F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Pytorch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0B41B48-6F07-42B0-AEA4-00EA6CAD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高度自訂性</a:t>
            </a:r>
            <a:endParaRPr lang="en-US" altLang="zh-TW" dirty="0"/>
          </a:p>
          <a:p>
            <a:pPr lvl="1"/>
            <a:r>
              <a:rPr lang="zh-TW" altLang="en-US" dirty="0"/>
              <a:t>龐大的社群 </a:t>
            </a:r>
            <a:r>
              <a:rPr lang="en-US" altLang="zh-TW" dirty="0"/>
              <a:t>/</a:t>
            </a:r>
            <a:r>
              <a:rPr lang="zh-TW" altLang="en-US" dirty="0"/>
              <a:t> 討論區</a:t>
            </a:r>
            <a:endParaRPr lang="en-US" altLang="zh-TW" dirty="0"/>
          </a:p>
          <a:p>
            <a:pPr lvl="1"/>
            <a:r>
              <a:rPr lang="zh-TW" altLang="en-US" dirty="0"/>
              <a:t>好上手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Tensorflow)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難上手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keras)</a:t>
            </a:r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48D23C-81FF-4E5F-891D-0F309C73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9931C88-F1B1-4EF3-9118-810F8428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117" y="3429000"/>
            <a:ext cx="6800368" cy="2562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AB2BB0-0EB4-4F59-B60D-238F755F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351" y="1707012"/>
            <a:ext cx="330563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59A67-F34B-475C-955F-AE5B90D9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078CB-F879-41CC-8DC9-509DF9FA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Kernel: </a:t>
            </a:r>
            <a:r>
              <a:rPr lang="zh-TW" altLang="en-US" dirty="0"/>
              <a:t>用來擷取圖片區域特徵</a:t>
            </a:r>
            <a:r>
              <a:rPr lang="en-US" altLang="zh-TW" dirty="0"/>
              <a:t> e.g. </a:t>
            </a:r>
            <a:r>
              <a:rPr lang="zh-TW" altLang="en-US" dirty="0"/>
              <a:t>邊緣、水平線、垂直線、</a:t>
            </a:r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Stride: </a:t>
            </a:r>
            <a:r>
              <a:rPr lang="zh-TW" altLang="en-US" dirty="0"/>
              <a:t>決定步伐大小</a:t>
            </a:r>
          </a:p>
          <a:p>
            <a:pPr lvl="1"/>
            <a:r>
              <a:rPr lang="en-US" altLang="zh-TW" dirty="0"/>
              <a:t>Zero padding: </a:t>
            </a:r>
            <a:r>
              <a:rPr lang="zh-TW" altLang="en-US" dirty="0"/>
              <a:t>是否使用</a:t>
            </a:r>
            <a:r>
              <a:rPr lang="en-US" altLang="zh-TW" dirty="0"/>
              <a:t>0</a:t>
            </a:r>
            <a:r>
              <a:rPr lang="zh-TW" altLang="en-US" dirty="0"/>
              <a:t>來對周圍進行填充</a:t>
            </a: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7B0E8F2-A45B-4BAA-B156-2B1BCC7689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7" y="3464736"/>
            <a:ext cx="6034325" cy="29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608E56E6-025B-43D4-9E4D-CB038D81A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87338"/>
              </p:ext>
            </p:extLst>
          </p:nvPr>
        </p:nvGraphicFramePr>
        <p:xfrm>
          <a:off x="9805126" y="2126811"/>
          <a:ext cx="2106750" cy="125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250">
                  <a:extLst>
                    <a:ext uri="{9D8B030D-6E8A-4147-A177-3AD203B41FA5}">
                      <a16:colId xmlns:a16="http://schemas.microsoft.com/office/drawing/2014/main" val="2190225248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1717525046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2304870759"/>
                    </a:ext>
                  </a:extLst>
                </a:gridCol>
              </a:tblGrid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57166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16815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6003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A01806A-841B-46F7-974F-8533957C0B95}"/>
              </a:ext>
            </a:extLst>
          </p:cNvPr>
          <p:cNvSpPr txBox="1"/>
          <p:nvPr/>
        </p:nvSpPr>
        <p:spPr>
          <a:xfrm>
            <a:off x="10495241" y="339824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kernel</a:t>
            </a:r>
            <a:endParaRPr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82A5B50F-2404-467F-AF59-E70A7B7A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6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D1CAC-A308-4710-AF61-68ABB8DE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23FF6-A082-4274-8804-97E1AD6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468;p41">
            <a:extLst>
              <a:ext uri="{FF2B5EF4-FFF2-40B4-BE49-F238E27FC236}">
                <a16:creationId xmlns:a16="http://schemas.microsoft.com/office/drawing/2014/main" id="{D3E437B8-7987-4F77-A88D-7A8F7B898A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457" r="22396"/>
          <a:stretch/>
        </p:blipFill>
        <p:spPr>
          <a:xfrm>
            <a:off x="3216450" y="2362914"/>
            <a:ext cx="2879550" cy="36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;p41">
            <a:extLst>
              <a:ext uri="{FF2B5EF4-FFF2-40B4-BE49-F238E27FC236}">
                <a16:creationId xmlns:a16="http://schemas.microsoft.com/office/drawing/2014/main" id="{656F1F2A-B964-4953-887A-51D0A75B5E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0167" t="3947" r="23008" b="68559"/>
          <a:stretch/>
        </p:blipFill>
        <p:spPr>
          <a:xfrm>
            <a:off x="7976001" y="2454679"/>
            <a:ext cx="928996" cy="101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70;p41">
            <a:extLst>
              <a:ext uri="{FF2B5EF4-FFF2-40B4-BE49-F238E27FC236}">
                <a16:creationId xmlns:a16="http://schemas.microsoft.com/office/drawing/2014/main" id="{E2996308-8D7A-4672-B361-24AB316F02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037" t="29348" r="32727" b="52115"/>
          <a:stretch/>
        </p:blipFill>
        <p:spPr>
          <a:xfrm>
            <a:off x="7991690" y="3841925"/>
            <a:ext cx="847422" cy="85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1;p41">
            <a:extLst>
              <a:ext uri="{FF2B5EF4-FFF2-40B4-BE49-F238E27FC236}">
                <a16:creationId xmlns:a16="http://schemas.microsoft.com/office/drawing/2014/main" id="{3F107055-531B-4A87-94F6-B54AA3266F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605" t="44563" r="40138" b="32187"/>
          <a:stretch/>
        </p:blipFill>
        <p:spPr>
          <a:xfrm>
            <a:off x="7991690" y="5201681"/>
            <a:ext cx="897619" cy="859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472;p41">
            <a:extLst>
              <a:ext uri="{FF2B5EF4-FFF2-40B4-BE49-F238E27FC236}">
                <a16:creationId xmlns:a16="http://schemas.microsoft.com/office/drawing/2014/main" id="{38CAFF8C-F42E-4E9E-8F54-22CF89ABB1FC}"/>
              </a:ext>
            </a:extLst>
          </p:cNvPr>
          <p:cNvCxnSpPr/>
          <p:nvPr/>
        </p:nvCxnSpPr>
        <p:spPr>
          <a:xfrm rot="10800000" flipH="1">
            <a:off x="5920352" y="3063708"/>
            <a:ext cx="1964700" cy="93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73;p41">
            <a:extLst>
              <a:ext uri="{FF2B5EF4-FFF2-40B4-BE49-F238E27FC236}">
                <a16:creationId xmlns:a16="http://schemas.microsoft.com/office/drawing/2014/main" id="{0BFFBEDF-8114-4FB1-8933-7EEEEF3E25AD}"/>
              </a:ext>
            </a:extLst>
          </p:cNvPr>
          <p:cNvCxnSpPr/>
          <p:nvPr/>
        </p:nvCxnSpPr>
        <p:spPr>
          <a:xfrm>
            <a:off x="5480802" y="3841925"/>
            <a:ext cx="2360100" cy="414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474;p41">
            <a:extLst>
              <a:ext uri="{FF2B5EF4-FFF2-40B4-BE49-F238E27FC236}">
                <a16:creationId xmlns:a16="http://schemas.microsoft.com/office/drawing/2014/main" id="{FE00AB33-C5BC-44E3-B566-3DBB474834C1}"/>
              </a:ext>
            </a:extLst>
          </p:cNvPr>
          <p:cNvCxnSpPr/>
          <p:nvPr/>
        </p:nvCxnSpPr>
        <p:spPr>
          <a:xfrm>
            <a:off x="4922134" y="4419433"/>
            <a:ext cx="2944200" cy="1230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FC84EA14-D6F4-47A9-B1B3-789A0C18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42"/>
          <p:cNvGraphicFramePr/>
          <p:nvPr/>
        </p:nvGraphicFramePr>
        <p:xfrm>
          <a:off x="744433" y="440951"/>
          <a:ext cx="6742995" cy="57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9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81" name="Google Shape;481;p42"/>
          <p:cNvGraphicFramePr/>
          <p:nvPr/>
        </p:nvGraphicFramePr>
        <p:xfrm>
          <a:off x="8982967" y="2621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2" name="Google Shape;482;p42"/>
          <p:cNvGraphicFramePr/>
          <p:nvPr/>
        </p:nvGraphicFramePr>
        <p:xfrm>
          <a:off x="8982967" y="28754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3" name="Google Shape;483;p42"/>
          <p:cNvGraphicFramePr/>
          <p:nvPr/>
        </p:nvGraphicFramePr>
        <p:xfrm>
          <a:off x="8982967" y="51739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84" name="Google Shape;484;p42"/>
          <p:cNvCxnSpPr/>
          <p:nvPr/>
        </p:nvCxnSpPr>
        <p:spPr>
          <a:xfrm rot="10800000" flipH="1">
            <a:off x="6712467" y="1045833"/>
            <a:ext cx="2137600" cy="500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/>
          <p:nvPr/>
        </p:nvCxnSpPr>
        <p:spPr>
          <a:xfrm>
            <a:off x="6239500" y="3110667"/>
            <a:ext cx="2564800" cy="564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/>
          <p:nvPr/>
        </p:nvCxnSpPr>
        <p:spPr>
          <a:xfrm>
            <a:off x="4638700" y="3992933"/>
            <a:ext cx="4211200" cy="1964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endCxn id="488" idx="0"/>
          </p:cNvCxnSpPr>
          <p:nvPr/>
        </p:nvCxnSpPr>
        <p:spPr>
          <a:xfrm>
            <a:off x="10627967" y="1083533"/>
            <a:ext cx="800800" cy="2294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>
            <a:endCxn id="488" idx="1"/>
          </p:cNvCxnSpPr>
          <p:nvPr/>
        </p:nvCxnSpPr>
        <p:spPr>
          <a:xfrm rot="10800000" flipH="1">
            <a:off x="10656400" y="3660267"/>
            <a:ext cx="310800" cy="14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2"/>
          <p:cNvCxnSpPr>
            <a:endCxn id="488" idx="2"/>
          </p:cNvCxnSpPr>
          <p:nvPr/>
        </p:nvCxnSpPr>
        <p:spPr>
          <a:xfrm rot="10800000" flipH="1">
            <a:off x="10627967" y="3942233"/>
            <a:ext cx="800800" cy="2078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42"/>
          <p:cNvSpPr/>
          <p:nvPr/>
        </p:nvSpPr>
        <p:spPr>
          <a:xfrm>
            <a:off x="10967200" y="3410067"/>
            <a:ext cx="970400" cy="50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1600" dirty="0"/>
              <a:t>kernel</a:t>
            </a:r>
            <a:endParaRPr sz="1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F4C2F9-1666-4B15-844A-75B574D16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585</TotalTime>
  <Words>1095</Words>
  <Application>Microsoft Office PowerPoint</Application>
  <PresentationFormat>寬螢幕</PresentationFormat>
  <Paragraphs>426</Paragraphs>
  <Slides>45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Proxima Nova</vt:lpstr>
      <vt:lpstr>Calibri</vt:lpstr>
      <vt:lpstr>Rockwell</vt:lpstr>
      <vt:lpstr>Rockwell Condensed</vt:lpstr>
      <vt:lpstr>Wingdings</vt:lpstr>
      <vt:lpstr>木刻字型</vt:lpstr>
      <vt:lpstr>MNIST TUTORIAL</vt:lpstr>
      <vt:lpstr>OUTLINE</vt:lpstr>
      <vt:lpstr>Mnist dataset</vt:lpstr>
      <vt:lpstr>Lenet-5</vt:lpstr>
      <vt:lpstr>Free gpu platform</vt:lpstr>
      <vt:lpstr>Pytorch</vt:lpstr>
      <vt:lpstr>Convolution</vt:lpstr>
      <vt:lpstr>Convolution(cont.)</vt:lpstr>
      <vt:lpstr>PowerPoint 簡報</vt:lpstr>
      <vt:lpstr>RGB CHANNEL</vt:lpstr>
      <vt:lpstr>Rgb channel(cont.)</vt:lpstr>
      <vt:lpstr>Convolution Layer 程式碼</vt:lpstr>
      <vt:lpstr>補充</vt:lpstr>
      <vt:lpstr>POOLING</vt:lpstr>
      <vt:lpstr>Pooling Layer 程式碼</vt:lpstr>
      <vt:lpstr>FLATTEN</vt:lpstr>
      <vt:lpstr>Flatten 程式碼</vt:lpstr>
      <vt:lpstr>Full connected layer(cont.)</vt:lpstr>
      <vt:lpstr>Activation function</vt:lpstr>
      <vt:lpstr>Activation function(cont.)</vt:lpstr>
      <vt:lpstr>Activation function(cont.)</vt:lpstr>
      <vt:lpstr>Loss function</vt:lpstr>
      <vt:lpstr>Loss function</vt:lpstr>
      <vt:lpstr>Optimizer</vt:lpstr>
      <vt:lpstr>Optimizer(CONT.)</vt:lpstr>
      <vt:lpstr>Optimizer(CONT.)</vt:lpstr>
      <vt:lpstr>Colab notebook</vt:lpstr>
      <vt:lpstr>Intall pytorch (gpu)</vt:lpstr>
      <vt:lpstr>Install pytorch</vt:lpstr>
      <vt:lpstr>CUDA</vt:lpstr>
      <vt:lpstr>Cuda(cont.)</vt:lpstr>
      <vt:lpstr>CUDA(CONT.)</vt:lpstr>
      <vt:lpstr>CUDA(CONT.)</vt:lpstr>
      <vt:lpstr>Virtual env</vt:lpstr>
      <vt:lpstr>Conda</vt:lpstr>
      <vt:lpstr>DL PROJECT STRCTURE</vt:lpstr>
      <vt:lpstr>DL PROJECT</vt:lpstr>
      <vt:lpstr>strcture</vt:lpstr>
      <vt:lpstr>argparse</vt:lpstr>
      <vt:lpstr>pep8</vt:lpstr>
      <vt:lpstr>formatter</vt:lpstr>
      <vt:lpstr>vscode</vt:lpstr>
      <vt:lpstr>reference</vt:lpstr>
      <vt:lpstr>Reference(cont.)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MNIST TUTORIAL</dc:title>
  <dc:creator>鄧立昌</dc:creator>
  <cp:lastModifiedBy>鄧立昌 TENG,LI-CHANG</cp:lastModifiedBy>
  <cp:revision>1</cp:revision>
  <dcterms:created xsi:type="dcterms:W3CDTF">2021-09-16T08:02:33Z</dcterms:created>
  <dcterms:modified xsi:type="dcterms:W3CDTF">2021-09-26T16:12:51Z</dcterms:modified>
</cp:coreProperties>
</file>